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</p:sldMasterIdLst>
  <p:sldIdLst>
    <p:sldId id="260" r:id="rId5"/>
    <p:sldId id="261" r:id="rId6"/>
    <p:sldId id="262" r:id="rId7"/>
    <p:sldId id="276" r:id="rId8"/>
    <p:sldId id="264" r:id="rId9"/>
    <p:sldId id="265" r:id="rId10"/>
    <p:sldId id="277" r:id="rId11"/>
    <p:sldId id="278" r:id="rId12"/>
    <p:sldId id="279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18435" name="Group 3"/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18436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4" y="778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37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9" y="1802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38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9" y="2167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39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9" y="977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0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5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1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5" y="1325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2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443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4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5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6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7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8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449" name="Group 17"/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18450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1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2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453" name="Group 21"/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18454" name="Freeform 22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5" name="Freeform 23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6" name="Freeform 24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457" name="Group 25"/>
            <p:cNvGrpSpPr>
              <a:grpSpLocks/>
            </p:cNvGrpSpPr>
            <p:nvPr userDrawn="1"/>
          </p:nvGrpSpPr>
          <p:grpSpPr bwMode="auto">
            <a:xfrm rot="-1307516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18458" name="Freeform 26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9" name="Freeform 27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0" name="Freeform 28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461" name="Group 29"/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18462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3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4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465" name="Group 33"/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18466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7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8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469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0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1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2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3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4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5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76" name="Rectangle 4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77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8478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5F4001D-68D1-4E33-A1D6-762639F483B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8479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80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5D18C-01C4-45B3-BE8B-146E579B38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EB703E-54E7-4CDA-86EC-89312801F4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70230C-7904-402F-BC7C-CF603820646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84522-F607-43FC-95FC-3E28C76A1A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9E0A6-42DB-415D-9FA5-BA57FE0CB4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BEC98-208C-4BF3-82C5-454637161C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136CD-DEB9-4949-9D2D-C970F934944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B9323-0D1B-43FF-A772-5504BF9A72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B0C49-31B0-46E8-9C00-8AFD088A2A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727FD-D00A-4C5D-9918-6F7ED63395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7411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7412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7413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14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15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7416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7417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7418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19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20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21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22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5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7423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7424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7425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7426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9" y="1720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7427" name="Group 19"/>
            <p:cNvGrpSpPr>
              <a:grpSpLocks/>
            </p:cNvGrpSpPr>
            <p:nvPr/>
          </p:nvGrpSpPr>
          <p:grpSpPr bwMode="auto">
            <a:xfrm rot="-15351438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7428" name="Freeform 2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29" name="Freeform 2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30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431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7432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33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34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435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7436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37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38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7439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440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1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2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3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4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5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6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7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8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49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0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1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2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45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5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455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7456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7457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D576DE0-5810-4F67-A400-F66145A5649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0" name="Oval 14"/>
          <p:cNvSpPr>
            <a:spLocks noChangeArrowheads="1"/>
          </p:cNvSpPr>
          <p:nvPr/>
        </p:nvSpPr>
        <p:spPr bwMode="auto">
          <a:xfrm rot="2742349">
            <a:off x="2728119" y="1199357"/>
            <a:ext cx="3733800" cy="45259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33400" y="914400"/>
            <a:ext cx="4740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/>
              <a:t>Вычислите: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752600" y="5715000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Правильный ответ:</a:t>
            </a:r>
          </a:p>
        </p:txBody>
      </p:sp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3211513" y="2306638"/>
          <a:ext cx="3040062" cy="224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4" name="Формула" r:id="rId3" imgW="533160" imgH="393480" progId="Equation.3">
                  <p:embed/>
                </p:oleObj>
              </mc:Choice>
              <mc:Fallback>
                <p:oleObj name="Формула" r:id="rId3" imgW="53316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513" y="2306638"/>
                        <a:ext cx="3040062" cy="2244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1" name="Object 15"/>
          <p:cNvGraphicFramePr>
            <a:graphicFrameLocks noChangeAspect="1"/>
          </p:cNvGraphicFramePr>
          <p:nvPr/>
        </p:nvGraphicFramePr>
        <p:xfrm>
          <a:off x="5181600" y="5486400"/>
          <a:ext cx="7350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5" name="Формула" r:id="rId5" imgW="291960" imgH="393480" progId="Equation.3">
                  <p:embed/>
                </p:oleObj>
              </mc:Choice>
              <mc:Fallback>
                <p:oleObj name="Формула" r:id="rId5" imgW="291960" imgH="39348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5486400"/>
                        <a:ext cx="735013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667000" y="2249488"/>
          <a:ext cx="3544888" cy="244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Формула" r:id="rId3" imgW="571320" imgH="393480" progId="Equation.3">
                  <p:embed/>
                </p:oleObj>
              </mc:Choice>
              <mc:Fallback>
                <p:oleObj name="Формула" r:id="rId3" imgW="57132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249488"/>
                        <a:ext cx="3544888" cy="2443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4740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/>
              <a:t>Вычислите:</a:t>
            </a:r>
          </a:p>
        </p:txBody>
      </p:sp>
      <p:sp>
        <p:nvSpPr>
          <p:cNvPr id="20485" name="Freeform 5"/>
          <p:cNvSpPr>
            <a:spLocks/>
          </p:cNvSpPr>
          <p:nvPr/>
        </p:nvSpPr>
        <p:spPr bwMode="auto">
          <a:xfrm>
            <a:off x="333375" y="2074863"/>
            <a:ext cx="8099425" cy="3425825"/>
          </a:xfrm>
          <a:custGeom>
            <a:avLst/>
            <a:gdLst/>
            <a:ahLst/>
            <a:cxnLst>
              <a:cxn ang="0">
                <a:pos x="1692" y="1500"/>
              </a:cxn>
              <a:cxn ang="0">
                <a:pos x="2112" y="1765"/>
              </a:cxn>
              <a:cxn ang="0">
                <a:pos x="2377" y="1847"/>
              </a:cxn>
              <a:cxn ang="0">
                <a:pos x="2707" y="1820"/>
              </a:cxn>
              <a:cxn ang="0">
                <a:pos x="2944" y="1701"/>
              </a:cxn>
              <a:cxn ang="0">
                <a:pos x="2999" y="1628"/>
              </a:cxn>
              <a:cxn ang="0">
                <a:pos x="3045" y="1536"/>
              </a:cxn>
              <a:cxn ang="0">
                <a:pos x="3127" y="1564"/>
              </a:cxn>
              <a:cxn ang="0">
                <a:pos x="3603" y="1747"/>
              </a:cxn>
              <a:cxn ang="0">
                <a:pos x="4105" y="1847"/>
              </a:cxn>
              <a:cxn ang="0">
                <a:pos x="4389" y="1856"/>
              </a:cxn>
              <a:cxn ang="0">
                <a:pos x="4480" y="1866"/>
              </a:cxn>
              <a:cxn ang="0">
                <a:pos x="4755" y="1811"/>
              </a:cxn>
              <a:cxn ang="0">
                <a:pos x="4919" y="1655"/>
              </a:cxn>
              <a:cxn ang="0">
                <a:pos x="4846" y="787"/>
              </a:cxn>
              <a:cxn ang="0">
                <a:pos x="4809" y="485"/>
              </a:cxn>
              <a:cxn ang="0">
                <a:pos x="4736" y="421"/>
              </a:cxn>
              <a:cxn ang="0">
                <a:pos x="4672" y="357"/>
              </a:cxn>
              <a:cxn ang="0">
                <a:pos x="4508" y="183"/>
              </a:cxn>
              <a:cxn ang="0">
                <a:pos x="4316" y="110"/>
              </a:cxn>
              <a:cxn ang="0">
                <a:pos x="3886" y="0"/>
              </a:cxn>
              <a:cxn ang="0">
                <a:pos x="3072" y="19"/>
              </a:cxn>
              <a:cxn ang="0">
                <a:pos x="2889" y="83"/>
              </a:cxn>
              <a:cxn ang="0">
                <a:pos x="2835" y="128"/>
              </a:cxn>
              <a:cxn ang="0">
                <a:pos x="1564" y="55"/>
              </a:cxn>
              <a:cxn ang="0">
                <a:pos x="1454" y="138"/>
              </a:cxn>
              <a:cxn ang="0">
                <a:pos x="1353" y="110"/>
              </a:cxn>
              <a:cxn ang="0">
                <a:pos x="1052" y="74"/>
              </a:cxn>
              <a:cxn ang="0">
                <a:pos x="393" y="119"/>
              </a:cxn>
              <a:cxn ang="0">
                <a:pos x="339" y="147"/>
              </a:cxn>
              <a:cxn ang="0">
                <a:pos x="183" y="238"/>
              </a:cxn>
              <a:cxn ang="0">
                <a:pos x="101" y="403"/>
              </a:cxn>
              <a:cxn ang="0">
                <a:pos x="73" y="467"/>
              </a:cxn>
              <a:cxn ang="0">
                <a:pos x="9" y="1317"/>
              </a:cxn>
              <a:cxn ang="0">
                <a:pos x="128" y="1573"/>
              </a:cxn>
              <a:cxn ang="0">
                <a:pos x="156" y="1619"/>
              </a:cxn>
              <a:cxn ang="0">
                <a:pos x="339" y="1792"/>
              </a:cxn>
              <a:cxn ang="0">
                <a:pos x="467" y="1875"/>
              </a:cxn>
              <a:cxn ang="0">
                <a:pos x="713" y="1984"/>
              </a:cxn>
              <a:cxn ang="0">
                <a:pos x="1143" y="2122"/>
              </a:cxn>
              <a:cxn ang="0">
                <a:pos x="1454" y="2149"/>
              </a:cxn>
              <a:cxn ang="0">
                <a:pos x="1564" y="2094"/>
              </a:cxn>
              <a:cxn ang="0">
                <a:pos x="1646" y="1994"/>
              </a:cxn>
              <a:cxn ang="0">
                <a:pos x="1710" y="1829"/>
              </a:cxn>
              <a:cxn ang="0">
                <a:pos x="1683" y="1546"/>
              </a:cxn>
            </a:cxnLst>
            <a:rect l="0" t="0" r="r" b="b"/>
            <a:pathLst>
              <a:path w="5102" h="2158">
                <a:moveTo>
                  <a:pt x="1637" y="1454"/>
                </a:moveTo>
                <a:cubicBezTo>
                  <a:pt x="1740" y="1561"/>
                  <a:pt x="1595" y="1414"/>
                  <a:pt x="1692" y="1500"/>
                </a:cubicBezTo>
                <a:cubicBezTo>
                  <a:pt x="1753" y="1554"/>
                  <a:pt x="1801" y="1619"/>
                  <a:pt x="1875" y="1655"/>
                </a:cubicBezTo>
                <a:cubicBezTo>
                  <a:pt x="1935" y="1719"/>
                  <a:pt x="2029" y="1747"/>
                  <a:pt x="2112" y="1765"/>
                </a:cubicBezTo>
                <a:cubicBezTo>
                  <a:pt x="2145" y="1772"/>
                  <a:pt x="2171" y="1794"/>
                  <a:pt x="2204" y="1802"/>
                </a:cubicBezTo>
                <a:cubicBezTo>
                  <a:pt x="2262" y="1817"/>
                  <a:pt x="2319" y="1833"/>
                  <a:pt x="2377" y="1847"/>
                </a:cubicBezTo>
                <a:cubicBezTo>
                  <a:pt x="2475" y="1844"/>
                  <a:pt x="2573" y="1846"/>
                  <a:pt x="2670" y="1838"/>
                </a:cubicBezTo>
                <a:cubicBezTo>
                  <a:pt x="2684" y="1837"/>
                  <a:pt x="2694" y="1825"/>
                  <a:pt x="2707" y="1820"/>
                </a:cubicBezTo>
                <a:cubicBezTo>
                  <a:pt x="2755" y="1802"/>
                  <a:pt x="2805" y="1780"/>
                  <a:pt x="2853" y="1765"/>
                </a:cubicBezTo>
                <a:cubicBezTo>
                  <a:pt x="2882" y="1736"/>
                  <a:pt x="2907" y="1720"/>
                  <a:pt x="2944" y="1701"/>
                </a:cubicBezTo>
                <a:cubicBezTo>
                  <a:pt x="2947" y="1692"/>
                  <a:pt x="2947" y="1682"/>
                  <a:pt x="2953" y="1674"/>
                </a:cubicBezTo>
                <a:cubicBezTo>
                  <a:pt x="2966" y="1657"/>
                  <a:pt x="2999" y="1628"/>
                  <a:pt x="2999" y="1628"/>
                </a:cubicBezTo>
                <a:cubicBezTo>
                  <a:pt x="3010" y="1605"/>
                  <a:pt x="3015" y="1578"/>
                  <a:pt x="3027" y="1555"/>
                </a:cubicBezTo>
                <a:cubicBezTo>
                  <a:pt x="3031" y="1547"/>
                  <a:pt x="3045" y="1536"/>
                  <a:pt x="3045" y="1536"/>
                </a:cubicBezTo>
                <a:cubicBezTo>
                  <a:pt x="3054" y="1533"/>
                  <a:pt x="3063" y="1524"/>
                  <a:pt x="3072" y="1527"/>
                </a:cubicBezTo>
                <a:cubicBezTo>
                  <a:pt x="3093" y="1534"/>
                  <a:pt x="3109" y="1552"/>
                  <a:pt x="3127" y="1564"/>
                </a:cubicBezTo>
                <a:cubicBezTo>
                  <a:pt x="3157" y="1584"/>
                  <a:pt x="3193" y="1601"/>
                  <a:pt x="3228" y="1610"/>
                </a:cubicBezTo>
                <a:cubicBezTo>
                  <a:pt x="3339" y="1683"/>
                  <a:pt x="3478" y="1706"/>
                  <a:pt x="3603" y="1747"/>
                </a:cubicBezTo>
                <a:cubicBezTo>
                  <a:pt x="3696" y="1778"/>
                  <a:pt x="3779" y="1817"/>
                  <a:pt x="3877" y="1829"/>
                </a:cubicBezTo>
                <a:cubicBezTo>
                  <a:pt x="3945" y="1874"/>
                  <a:pt x="4029" y="1862"/>
                  <a:pt x="4105" y="1847"/>
                </a:cubicBezTo>
                <a:cubicBezTo>
                  <a:pt x="4190" y="1864"/>
                  <a:pt x="4244" y="1864"/>
                  <a:pt x="4334" y="1856"/>
                </a:cubicBezTo>
                <a:cubicBezTo>
                  <a:pt x="4405" y="1882"/>
                  <a:pt x="4316" y="1856"/>
                  <a:pt x="4389" y="1856"/>
                </a:cubicBezTo>
                <a:cubicBezTo>
                  <a:pt x="4401" y="1856"/>
                  <a:pt x="4413" y="1863"/>
                  <a:pt x="4425" y="1866"/>
                </a:cubicBezTo>
                <a:cubicBezTo>
                  <a:pt x="4501" y="1839"/>
                  <a:pt x="4406" y="1866"/>
                  <a:pt x="4480" y="1866"/>
                </a:cubicBezTo>
                <a:cubicBezTo>
                  <a:pt x="4528" y="1866"/>
                  <a:pt x="4526" y="1848"/>
                  <a:pt x="4572" y="1838"/>
                </a:cubicBezTo>
                <a:cubicBezTo>
                  <a:pt x="4632" y="1826"/>
                  <a:pt x="4694" y="1821"/>
                  <a:pt x="4755" y="1811"/>
                </a:cubicBezTo>
                <a:cubicBezTo>
                  <a:pt x="4793" y="1798"/>
                  <a:pt x="4804" y="1768"/>
                  <a:pt x="4837" y="1747"/>
                </a:cubicBezTo>
                <a:cubicBezTo>
                  <a:pt x="4862" y="1696"/>
                  <a:pt x="4885" y="1701"/>
                  <a:pt x="4919" y="1655"/>
                </a:cubicBezTo>
                <a:cubicBezTo>
                  <a:pt x="4944" y="1579"/>
                  <a:pt x="4976" y="1506"/>
                  <a:pt x="4992" y="1427"/>
                </a:cubicBezTo>
                <a:cubicBezTo>
                  <a:pt x="4988" y="1219"/>
                  <a:pt x="5102" y="872"/>
                  <a:pt x="4846" y="787"/>
                </a:cubicBezTo>
                <a:cubicBezTo>
                  <a:pt x="4815" y="765"/>
                  <a:pt x="4827" y="775"/>
                  <a:pt x="4809" y="759"/>
                </a:cubicBezTo>
                <a:cubicBezTo>
                  <a:pt x="4842" y="680"/>
                  <a:pt x="4864" y="551"/>
                  <a:pt x="4809" y="485"/>
                </a:cubicBezTo>
                <a:cubicBezTo>
                  <a:pt x="4802" y="477"/>
                  <a:pt x="4790" y="474"/>
                  <a:pt x="4782" y="467"/>
                </a:cubicBezTo>
                <a:cubicBezTo>
                  <a:pt x="4766" y="453"/>
                  <a:pt x="4748" y="439"/>
                  <a:pt x="4736" y="421"/>
                </a:cubicBezTo>
                <a:cubicBezTo>
                  <a:pt x="4730" y="412"/>
                  <a:pt x="4726" y="402"/>
                  <a:pt x="4718" y="394"/>
                </a:cubicBezTo>
                <a:cubicBezTo>
                  <a:pt x="4675" y="350"/>
                  <a:pt x="4706" y="398"/>
                  <a:pt x="4672" y="357"/>
                </a:cubicBezTo>
                <a:cubicBezTo>
                  <a:pt x="4634" y="311"/>
                  <a:pt x="4582" y="276"/>
                  <a:pt x="4544" y="229"/>
                </a:cubicBezTo>
                <a:cubicBezTo>
                  <a:pt x="4525" y="205"/>
                  <a:pt x="4531" y="201"/>
                  <a:pt x="4508" y="183"/>
                </a:cubicBezTo>
                <a:cubicBezTo>
                  <a:pt x="4480" y="161"/>
                  <a:pt x="4450" y="155"/>
                  <a:pt x="4416" y="147"/>
                </a:cubicBezTo>
                <a:cubicBezTo>
                  <a:pt x="4388" y="117"/>
                  <a:pt x="4354" y="121"/>
                  <a:pt x="4316" y="110"/>
                </a:cubicBezTo>
                <a:cubicBezTo>
                  <a:pt x="4225" y="83"/>
                  <a:pt x="4135" y="57"/>
                  <a:pt x="4041" y="46"/>
                </a:cubicBezTo>
                <a:cubicBezTo>
                  <a:pt x="3990" y="26"/>
                  <a:pt x="3937" y="19"/>
                  <a:pt x="3886" y="0"/>
                </a:cubicBezTo>
                <a:cubicBezTo>
                  <a:pt x="3874" y="6"/>
                  <a:pt x="3863" y="19"/>
                  <a:pt x="3849" y="19"/>
                </a:cubicBezTo>
                <a:cubicBezTo>
                  <a:pt x="3590" y="27"/>
                  <a:pt x="3331" y="14"/>
                  <a:pt x="3072" y="19"/>
                </a:cubicBezTo>
                <a:cubicBezTo>
                  <a:pt x="2977" y="43"/>
                  <a:pt x="3090" y="10"/>
                  <a:pt x="3008" y="46"/>
                </a:cubicBezTo>
                <a:cubicBezTo>
                  <a:pt x="2971" y="62"/>
                  <a:pt x="2928" y="71"/>
                  <a:pt x="2889" y="83"/>
                </a:cubicBezTo>
                <a:cubicBezTo>
                  <a:pt x="2880" y="89"/>
                  <a:pt x="2870" y="93"/>
                  <a:pt x="2862" y="101"/>
                </a:cubicBezTo>
                <a:cubicBezTo>
                  <a:pt x="2833" y="130"/>
                  <a:pt x="2858" y="128"/>
                  <a:pt x="2835" y="128"/>
                </a:cubicBezTo>
                <a:cubicBezTo>
                  <a:pt x="2693" y="82"/>
                  <a:pt x="2544" y="58"/>
                  <a:pt x="2396" y="46"/>
                </a:cubicBezTo>
                <a:cubicBezTo>
                  <a:pt x="2119" y="49"/>
                  <a:pt x="1841" y="49"/>
                  <a:pt x="1564" y="55"/>
                </a:cubicBezTo>
                <a:cubicBezTo>
                  <a:pt x="1532" y="56"/>
                  <a:pt x="1481" y="101"/>
                  <a:pt x="1481" y="101"/>
                </a:cubicBezTo>
                <a:cubicBezTo>
                  <a:pt x="1470" y="135"/>
                  <a:pt x="1480" y="123"/>
                  <a:pt x="1454" y="138"/>
                </a:cubicBezTo>
                <a:cubicBezTo>
                  <a:pt x="1427" y="136"/>
                  <a:pt x="1400" y="140"/>
                  <a:pt x="1374" y="133"/>
                </a:cubicBezTo>
                <a:cubicBezTo>
                  <a:pt x="1364" y="130"/>
                  <a:pt x="1361" y="116"/>
                  <a:pt x="1353" y="110"/>
                </a:cubicBezTo>
                <a:cubicBezTo>
                  <a:pt x="1342" y="102"/>
                  <a:pt x="1330" y="95"/>
                  <a:pt x="1317" y="92"/>
                </a:cubicBezTo>
                <a:cubicBezTo>
                  <a:pt x="1274" y="83"/>
                  <a:pt x="1056" y="74"/>
                  <a:pt x="1052" y="74"/>
                </a:cubicBezTo>
                <a:cubicBezTo>
                  <a:pt x="880" y="27"/>
                  <a:pt x="689" y="70"/>
                  <a:pt x="512" y="83"/>
                </a:cubicBezTo>
                <a:cubicBezTo>
                  <a:pt x="473" y="96"/>
                  <a:pt x="433" y="106"/>
                  <a:pt x="393" y="119"/>
                </a:cubicBezTo>
                <a:cubicBezTo>
                  <a:pt x="384" y="122"/>
                  <a:pt x="366" y="128"/>
                  <a:pt x="366" y="128"/>
                </a:cubicBezTo>
                <a:cubicBezTo>
                  <a:pt x="357" y="134"/>
                  <a:pt x="349" y="142"/>
                  <a:pt x="339" y="147"/>
                </a:cubicBezTo>
                <a:cubicBezTo>
                  <a:pt x="321" y="155"/>
                  <a:pt x="284" y="165"/>
                  <a:pt x="284" y="165"/>
                </a:cubicBezTo>
                <a:cubicBezTo>
                  <a:pt x="229" y="220"/>
                  <a:pt x="240" y="201"/>
                  <a:pt x="183" y="238"/>
                </a:cubicBezTo>
                <a:cubicBezTo>
                  <a:pt x="170" y="258"/>
                  <a:pt x="149" y="272"/>
                  <a:pt x="137" y="293"/>
                </a:cubicBezTo>
                <a:cubicBezTo>
                  <a:pt x="121" y="322"/>
                  <a:pt x="112" y="370"/>
                  <a:pt x="101" y="403"/>
                </a:cubicBezTo>
                <a:cubicBezTo>
                  <a:pt x="97" y="416"/>
                  <a:pt x="88" y="427"/>
                  <a:pt x="83" y="439"/>
                </a:cubicBezTo>
                <a:cubicBezTo>
                  <a:pt x="79" y="448"/>
                  <a:pt x="76" y="457"/>
                  <a:pt x="73" y="467"/>
                </a:cubicBezTo>
                <a:cubicBezTo>
                  <a:pt x="53" y="537"/>
                  <a:pt x="43" y="626"/>
                  <a:pt x="0" y="686"/>
                </a:cubicBezTo>
                <a:cubicBezTo>
                  <a:pt x="3" y="896"/>
                  <a:pt x="3" y="1107"/>
                  <a:pt x="9" y="1317"/>
                </a:cubicBezTo>
                <a:cubicBezTo>
                  <a:pt x="11" y="1381"/>
                  <a:pt x="45" y="1474"/>
                  <a:pt x="92" y="1518"/>
                </a:cubicBezTo>
                <a:cubicBezTo>
                  <a:pt x="113" y="1583"/>
                  <a:pt x="84" y="1506"/>
                  <a:pt x="128" y="1573"/>
                </a:cubicBezTo>
                <a:cubicBezTo>
                  <a:pt x="133" y="1581"/>
                  <a:pt x="132" y="1592"/>
                  <a:pt x="137" y="1600"/>
                </a:cubicBezTo>
                <a:cubicBezTo>
                  <a:pt x="142" y="1608"/>
                  <a:pt x="151" y="1612"/>
                  <a:pt x="156" y="1619"/>
                </a:cubicBezTo>
                <a:cubicBezTo>
                  <a:pt x="179" y="1648"/>
                  <a:pt x="191" y="1687"/>
                  <a:pt x="220" y="1710"/>
                </a:cubicBezTo>
                <a:cubicBezTo>
                  <a:pt x="260" y="1741"/>
                  <a:pt x="295" y="1766"/>
                  <a:pt x="339" y="1792"/>
                </a:cubicBezTo>
                <a:cubicBezTo>
                  <a:pt x="379" y="1816"/>
                  <a:pt x="405" y="1842"/>
                  <a:pt x="448" y="1856"/>
                </a:cubicBezTo>
                <a:cubicBezTo>
                  <a:pt x="454" y="1862"/>
                  <a:pt x="459" y="1871"/>
                  <a:pt x="467" y="1875"/>
                </a:cubicBezTo>
                <a:cubicBezTo>
                  <a:pt x="483" y="1882"/>
                  <a:pt x="566" y="1902"/>
                  <a:pt x="585" y="1902"/>
                </a:cubicBezTo>
                <a:cubicBezTo>
                  <a:pt x="629" y="1932"/>
                  <a:pt x="667" y="1960"/>
                  <a:pt x="713" y="1984"/>
                </a:cubicBezTo>
                <a:cubicBezTo>
                  <a:pt x="771" y="2014"/>
                  <a:pt x="843" y="2018"/>
                  <a:pt x="905" y="2039"/>
                </a:cubicBezTo>
                <a:cubicBezTo>
                  <a:pt x="971" y="2084"/>
                  <a:pt x="1066" y="2101"/>
                  <a:pt x="1143" y="2122"/>
                </a:cubicBezTo>
                <a:cubicBezTo>
                  <a:pt x="1179" y="2145"/>
                  <a:pt x="1211" y="2150"/>
                  <a:pt x="1253" y="2158"/>
                </a:cubicBezTo>
                <a:cubicBezTo>
                  <a:pt x="1320" y="2155"/>
                  <a:pt x="1387" y="2156"/>
                  <a:pt x="1454" y="2149"/>
                </a:cubicBezTo>
                <a:cubicBezTo>
                  <a:pt x="1473" y="2147"/>
                  <a:pt x="1509" y="2131"/>
                  <a:pt x="1509" y="2131"/>
                </a:cubicBezTo>
                <a:cubicBezTo>
                  <a:pt x="1527" y="2119"/>
                  <a:pt x="1546" y="2106"/>
                  <a:pt x="1564" y="2094"/>
                </a:cubicBezTo>
                <a:cubicBezTo>
                  <a:pt x="1573" y="2088"/>
                  <a:pt x="1591" y="2076"/>
                  <a:pt x="1591" y="2076"/>
                </a:cubicBezTo>
                <a:cubicBezTo>
                  <a:pt x="1607" y="2042"/>
                  <a:pt x="1628" y="2026"/>
                  <a:pt x="1646" y="1994"/>
                </a:cubicBezTo>
                <a:cubicBezTo>
                  <a:pt x="1687" y="1922"/>
                  <a:pt x="1642" y="1988"/>
                  <a:pt x="1683" y="1930"/>
                </a:cubicBezTo>
                <a:cubicBezTo>
                  <a:pt x="1703" y="1847"/>
                  <a:pt x="1693" y="1880"/>
                  <a:pt x="1710" y="1829"/>
                </a:cubicBezTo>
                <a:cubicBezTo>
                  <a:pt x="1707" y="1753"/>
                  <a:pt x="1708" y="1676"/>
                  <a:pt x="1701" y="1600"/>
                </a:cubicBezTo>
                <a:cubicBezTo>
                  <a:pt x="1699" y="1581"/>
                  <a:pt x="1689" y="1564"/>
                  <a:pt x="1683" y="1546"/>
                </a:cubicBezTo>
                <a:cubicBezTo>
                  <a:pt x="1680" y="1537"/>
                  <a:pt x="1673" y="1518"/>
                  <a:pt x="1673" y="15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752600" y="5715000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Правильный ответ:</a:t>
            </a:r>
          </a:p>
        </p:txBody>
      </p:sp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5105400" y="5410200"/>
          <a:ext cx="10652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Формула" r:id="rId5" imgW="368280" imgH="393480" progId="Equation.3">
                  <p:embed/>
                </p:oleObj>
              </mc:Choice>
              <mc:Fallback>
                <p:oleObj name="Формула" r:id="rId5" imgW="368280" imgH="393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5410200"/>
                        <a:ext cx="1065213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Oval 8"/>
          <p:cNvSpPr>
            <a:spLocks noChangeArrowheads="1"/>
          </p:cNvSpPr>
          <p:nvPr/>
        </p:nvSpPr>
        <p:spPr bwMode="auto">
          <a:xfrm rot="-598079">
            <a:off x="228600" y="1676400"/>
            <a:ext cx="8305800" cy="3429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1004888" y="2035175"/>
          <a:ext cx="6937375" cy="250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Формула" r:id="rId3" imgW="1091880" imgH="393480" progId="Equation.3">
                  <p:embed/>
                </p:oleObj>
              </mc:Choice>
              <mc:Fallback>
                <p:oleObj name="Формула" r:id="rId3" imgW="10918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2035175"/>
                        <a:ext cx="6937375" cy="2503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4740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/>
              <a:t>Вычислите: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1752600" y="5715000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Правильный ответ: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5105400" y="5638800"/>
            <a:ext cx="1150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-5,56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1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1676400" y="2211388"/>
          <a:ext cx="5908675" cy="260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Формула" r:id="rId3" imgW="977760" imgH="431640" progId="Equation.3">
                  <p:embed/>
                </p:oleObj>
              </mc:Choice>
              <mc:Fallback>
                <p:oleObj name="Формула" r:id="rId3" imgW="97776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11388"/>
                        <a:ext cx="5908675" cy="2609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4740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/>
              <a:t>Вычислите:</a:t>
            </a:r>
          </a:p>
        </p:txBody>
      </p:sp>
      <p:sp>
        <p:nvSpPr>
          <p:cNvPr id="35845" name="Freeform 5"/>
          <p:cNvSpPr>
            <a:spLocks/>
          </p:cNvSpPr>
          <p:nvPr/>
        </p:nvSpPr>
        <p:spPr bwMode="auto">
          <a:xfrm>
            <a:off x="333375" y="1752600"/>
            <a:ext cx="8099425" cy="4038600"/>
          </a:xfrm>
          <a:custGeom>
            <a:avLst/>
            <a:gdLst/>
            <a:ahLst/>
            <a:cxnLst>
              <a:cxn ang="0">
                <a:pos x="1692" y="1500"/>
              </a:cxn>
              <a:cxn ang="0">
                <a:pos x="2112" y="1765"/>
              </a:cxn>
              <a:cxn ang="0">
                <a:pos x="2377" y="1847"/>
              </a:cxn>
              <a:cxn ang="0">
                <a:pos x="2707" y="1820"/>
              </a:cxn>
              <a:cxn ang="0">
                <a:pos x="2944" y="1701"/>
              </a:cxn>
              <a:cxn ang="0">
                <a:pos x="2999" y="1628"/>
              </a:cxn>
              <a:cxn ang="0">
                <a:pos x="3045" y="1536"/>
              </a:cxn>
              <a:cxn ang="0">
                <a:pos x="3127" y="1564"/>
              </a:cxn>
              <a:cxn ang="0">
                <a:pos x="3603" y="1747"/>
              </a:cxn>
              <a:cxn ang="0">
                <a:pos x="4105" y="1847"/>
              </a:cxn>
              <a:cxn ang="0">
                <a:pos x="4389" y="1856"/>
              </a:cxn>
              <a:cxn ang="0">
                <a:pos x="4480" y="1866"/>
              </a:cxn>
              <a:cxn ang="0">
                <a:pos x="4755" y="1811"/>
              </a:cxn>
              <a:cxn ang="0">
                <a:pos x="4919" y="1655"/>
              </a:cxn>
              <a:cxn ang="0">
                <a:pos x="4846" y="787"/>
              </a:cxn>
              <a:cxn ang="0">
                <a:pos x="4809" y="485"/>
              </a:cxn>
              <a:cxn ang="0">
                <a:pos x="4736" y="421"/>
              </a:cxn>
              <a:cxn ang="0">
                <a:pos x="4672" y="357"/>
              </a:cxn>
              <a:cxn ang="0">
                <a:pos x="4508" y="183"/>
              </a:cxn>
              <a:cxn ang="0">
                <a:pos x="4316" y="110"/>
              </a:cxn>
              <a:cxn ang="0">
                <a:pos x="3886" y="0"/>
              </a:cxn>
              <a:cxn ang="0">
                <a:pos x="3072" y="19"/>
              </a:cxn>
              <a:cxn ang="0">
                <a:pos x="2889" y="83"/>
              </a:cxn>
              <a:cxn ang="0">
                <a:pos x="2835" y="128"/>
              </a:cxn>
              <a:cxn ang="0">
                <a:pos x="1564" y="55"/>
              </a:cxn>
              <a:cxn ang="0">
                <a:pos x="1454" y="138"/>
              </a:cxn>
              <a:cxn ang="0">
                <a:pos x="1353" y="110"/>
              </a:cxn>
              <a:cxn ang="0">
                <a:pos x="1052" y="74"/>
              </a:cxn>
              <a:cxn ang="0">
                <a:pos x="393" y="119"/>
              </a:cxn>
              <a:cxn ang="0">
                <a:pos x="339" y="147"/>
              </a:cxn>
              <a:cxn ang="0">
                <a:pos x="183" y="238"/>
              </a:cxn>
              <a:cxn ang="0">
                <a:pos x="101" y="403"/>
              </a:cxn>
              <a:cxn ang="0">
                <a:pos x="73" y="467"/>
              </a:cxn>
              <a:cxn ang="0">
                <a:pos x="9" y="1317"/>
              </a:cxn>
              <a:cxn ang="0">
                <a:pos x="128" y="1573"/>
              </a:cxn>
              <a:cxn ang="0">
                <a:pos x="156" y="1619"/>
              </a:cxn>
              <a:cxn ang="0">
                <a:pos x="339" y="1792"/>
              </a:cxn>
              <a:cxn ang="0">
                <a:pos x="467" y="1875"/>
              </a:cxn>
              <a:cxn ang="0">
                <a:pos x="713" y="1984"/>
              </a:cxn>
              <a:cxn ang="0">
                <a:pos x="1143" y="2122"/>
              </a:cxn>
              <a:cxn ang="0">
                <a:pos x="1454" y="2149"/>
              </a:cxn>
              <a:cxn ang="0">
                <a:pos x="1564" y="2094"/>
              </a:cxn>
              <a:cxn ang="0">
                <a:pos x="1646" y="1994"/>
              </a:cxn>
              <a:cxn ang="0">
                <a:pos x="1710" y="1829"/>
              </a:cxn>
              <a:cxn ang="0">
                <a:pos x="1683" y="1546"/>
              </a:cxn>
            </a:cxnLst>
            <a:rect l="0" t="0" r="r" b="b"/>
            <a:pathLst>
              <a:path w="5102" h="2158">
                <a:moveTo>
                  <a:pt x="1637" y="1454"/>
                </a:moveTo>
                <a:cubicBezTo>
                  <a:pt x="1740" y="1561"/>
                  <a:pt x="1595" y="1414"/>
                  <a:pt x="1692" y="1500"/>
                </a:cubicBezTo>
                <a:cubicBezTo>
                  <a:pt x="1753" y="1554"/>
                  <a:pt x="1801" y="1619"/>
                  <a:pt x="1875" y="1655"/>
                </a:cubicBezTo>
                <a:cubicBezTo>
                  <a:pt x="1935" y="1719"/>
                  <a:pt x="2029" y="1747"/>
                  <a:pt x="2112" y="1765"/>
                </a:cubicBezTo>
                <a:cubicBezTo>
                  <a:pt x="2145" y="1772"/>
                  <a:pt x="2171" y="1794"/>
                  <a:pt x="2204" y="1802"/>
                </a:cubicBezTo>
                <a:cubicBezTo>
                  <a:pt x="2262" y="1817"/>
                  <a:pt x="2319" y="1833"/>
                  <a:pt x="2377" y="1847"/>
                </a:cubicBezTo>
                <a:cubicBezTo>
                  <a:pt x="2475" y="1844"/>
                  <a:pt x="2573" y="1846"/>
                  <a:pt x="2670" y="1838"/>
                </a:cubicBezTo>
                <a:cubicBezTo>
                  <a:pt x="2684" y="1837"/>
                  <a:pt x="2694" y="1825"/>
                  <a:pt x="2707" y="1820"/>
                </a:cubicBezTo>
                <a:cubicBezTo>
                  <a:pt x="2755" y="1802"/>
                  <a:pt x="2805" y="1780"/>
                  <a:pt x="2853" y="1765"/>
                </a:cubicBezTo>
                <a:cubicBezTo>
                  <a:pt x="2882" y="1736"/>
                  <a:pt x="2907" y="1720"/>
                  <a:pt x="2944" y="1701"/>
                </a:cubicBezTo>
                <a:cubicBezTo>
                  <a:pt x="2947" y="1692"/>
                  <a:pt x="2947" y="1682"/>
                  <a:pt x="2953" y="1674"/>
                </a:cubicBezTo>
                <a:cubicBezTo>
                  <a:pt x="2966" y="1657"/>
                  <a:pt x="2999" y="1628"/>
                  <a:pt x="2999" y="1628"/>
                </a:cubicBezTo>
                <a:cubicBezTo>
                  <a:pt x="3010" y="1605"/>
                  <a:pt x="3015" y="1578"/>
                  <a:pt x="3027" y="1555"/>
                </a:cubicBezTo>
                <a:cubicBezTo>
                  <a:pt x="3031" y="1547"/>
                  <a:pt x="3045" y="1536"/>
                  <a:pt x="3045" y="1536"/>
                </a:cubicBezTo>
                <a:cubicBezTo>
                  <a:pt x="3054" y="1533"/>
                  <a:pt x="3063" y="1524"/>
                  <a:pt x="3072" y="1527"/>
                </a:cubicBezTo>
                <a:cubicBezTo>
                  <a:pt x="3093" y="1534"/>
                  <a:pt x="3109" y="1552"/>
                  <a:pt x="3127" y="1564"/>
                </a:cubicBezTo>
                <a:cubicBezTo>
                  <a:pt x="3157" y="1584"/>
                  <a:pt x="3193" y="1601"/>
                  <a:pt x="3228" y="1610"/>
                </a:cubicBezTo>
                <a:cubicBezTo>
                  <a:pt x="3339" y="1683"/>
                  <a:pt x="3478" y="1706"/>
                  <a:pt x="3603" y="1747"/>
                </a:cubicBezTo>
                <a:cubicBezTo>
                  <a:pt x="3696" y="1778"/>
                  <a:pt x="3779" y="1817"/>
                  <a:pt x="3877" y="1829"/>
                </a:cubicBezTo>
                <a:cubicBezTo>
                  <a:pt x="3945" y="1874"/>
                  <a:pt x="4029" y="1862"/>
                  <a:pt x="4105" y="1847"/>
                </a:cubicBezTo>
                <a:cubicBezTo>
                  <a:pt x="4190" y="1864"/>
                  <a:pt x="4244" y="1864"/>
                  <a:pt x="4334" y="1856"/>
                </a:cubicBezTo>
                <a:cubicBezTo>
                  <a:pt x="4405" y="1882"/>
                  <a:pt x="4316" y="1856"/>
                  <a:pt x="4389" y="1856"/>
                </a:cubicBezTo>
                <a:cubicBezTo>
                  <a:pt x="4401" y="1856"/>
                  <a:pt x="4413" y="1863"/>
                  <a:pt x="4425" y="1866"/>
                </a:cubicBezTo>
                <a:cubicBezTo>
                  <a:pt x="4501" y="1839"/>
                  <a:pt x="4406" y="1866"/>
                  <a:pt x="4480" y="1866"/>
                </a:cubicBezTo>
                <a:cubicBezTo>
                  <a:pt x="4528" y="1866"/>
                  <a:pt x="4526" y="1848"/>
                  <a:pt x="4572" y="1838"/>
                </a:cubicBezTo>
                <a:cubicBezTo>
                  <a:pt x="4632" y="1826"/>
                  <a:pt x="4694" y="1821"/>
                  <a:pt x="4755" y="1811"/>
                </a:cubicBezTo>
                <a:cubicBezTo>
                  <a:pt x="4793" y="1798"/>
                  <a:pt x="4804" y="1768"/>
                  <a:pt x="4837" y="1747"/>
                </a:cubicBezTo>
                <a:cubicBezTo>
                  <a:pt x="4862" y="1696"/>
                  <a:pt x="4885" y="1701"/>
                  <a:pt x="4919" y="1655"/>
                </a:cubicBezTo>
                <a:cubicBezTo>
                  <a:pt x="4944" y="1579"/>
                  <a:pt x="4976" y="1506"/>
                  <a:pt x="4992" y="1427"/>
                </a:cubicBezTo>
                <a:cubicBezTo>
                  <a:pt x="4988" y="1219"/>
                  <a:pt x="5102" y="872"/>
                  <a:pt x="4846" y="787"/>
                </a:cubicBezTo>
                <a:cubicBezTo>
                  <a:pt x="4815" y="765"/>
                  <a:pt x="4827" y="775"/>
                  <a:pt x="4809" y="759"/>
                </a:cubicBezTo>
                <a:cubicBezTo>
                  <a:pt x="4842" y="680"/>
                  <a:pt x="4864" y="551"/>
                  <a:pt x="4809" y="485"/>
                </a:cubicBezTo>
                <a:cubicBezTo>
                  <a:pt x="4802" y="477"/>
                  <a:pt x="4790" y="474"/>
                  <a:pt x="4782" y="467"/>
                </a:cubicBezTo>
                <a:cubicBezTo>
                  <a:pt x="4766" y="453"/>
                  <a:pt x="4748" y="439"/>
                  <a:pt x="4736" y="421"/>
                </a:cubicBezTo>
                <a:cubicBezTo>
                  <a:pt x="4730" y="412"/>
                  <a:pt x="4726" y="402"/>
                  <a:pt x="4718" y="394"/>
                </a:cubicBezTo>
                <a:cubicBezTo>
                  <a:pt x="4675" y="350"/>
                  <a:pt x="4706" y="398"/>
                  <a:pt x="4672" y="357"/>
                </a:cubicBezTo>
                <a:cubicBezTo>
                  <a:pt x="4634" y="311"/>
                  <a:pt x="4582" y="276"/>
                  <a:pt x="4544" y="229"/>
                </a:cubicBezTo>
                <a:cubicBezTo>
                  <a:pt x="4525" y="205"/>
                  <a:pt x="4531" y="201"/>
                  <a:pt x="4508" y="183"/>
                </a:cubicBezTo>
                <a:cubicBezTo>
                  <a:pt x="4480" y="161"/>
                  <a:pt x="4450" y="155"/>
                  <a:pt x="4416" y="147"/>
                </a:cubicBezTo>
                <a:cubicBezTo>
                  <a:pt x="4388" y="117"/>
                  <a:pt x="4354" y="121"/>
                  <a:pt x="4316" y="110"/>
                </a:cubicBezTo>
                <a:cubicBezTo>
                  <a:pt x="4225" y="83"/>
                  <a:pt x="4135" y="57"/>
                  <a:pt x="4041" y="46"/>
                </a:cubicBezTo>
                <a:cubicBezTo>
                  <a:pt x="3990" y="26"/>
                  <a:pt x="3937" y="19"/>
                  <a:pt x="3886" y="0"/>
                </a:cubicBezTo>
                <a:cubicBezTo>
                  <a:pt x="3874" y="6"/>
                  <a:pt x="3863" y="19"/>
                  <a:pt x="3849" y="19"/>
                </a:cubicBezTo>
                <a:cubicBezTo>
                  <a:pt x="3590" y="27"/>
                  <a:pt x="3331" y="14"/>
                  <a:pt x="3072" y="19"/>
                </a:cubicBezTo>
                <a:cubicBezTo>
                  <a:pt x="2977" y="43"/>
                  <a:pt x="3090" y="10"/>
                  <a:pt x="3008" y="46"/>
                </a:cubicBezTo>
                <a:cubicBezTo>
                  <a:pt x="2971" y="62"/>
                  <a:pt x="2928" y="71"/>
                  <a:pt x="2889" y="83"/>
                </a:cubicBezTo>
                <a:cubicBezTo>
                  <a:pt x="2880" y="89"/>
                  <a:pt x="2870" y="93"/>
                  <a:pt x="2862" y="101"/>
                </a:cubicBezTo>
                <a:cubicBezTo>
                  <a:pt x="2833" y="130"/>
                  <a:pt x="2858" y="128"/>
                  <a:pt x="2835" y="128"/>
                </a:cubicBezTo>
                <a:cubicBezTo>
                  <a:pt x="2693" y="82"/>
                  <a:pt x="2544" y="58"/>
                  <a:pt x="2396" y="46"/>
                </a:cubicBezTo>
                <a:cubicBezTo>
                  <a:pt x="2119" y="49"/>
                  <a:pt x="1841" y="49"/>
                  <a:pt x="1564" y="55"/>
                </a:cubicBezTo>
                <a:cubicBezTo>
                  <a:pt x="1532" y="56"/>
                  <a:pt x="1481" y="101"/>
                  <a:pt x="1481" y="101"/>
                </a:cubicBezTo>
                <a:cubicBezTo>
                  <a:pt x="1470" y="135"/>
                  <a:pt x="1480" y="123"/>
                  <a:pt x="1454" y="138"/>
                </a:cubicBezTo>
                <a:cubicBezTo>
                  <a:pt x="1427" y="136"/>
                  <a:pt x="1400" y="140"/>
                  <a:pt x="1374" y="133"/>
                </a:cubicBezTo>
                <a:cubicBezTo>
                  <a:pt x="1364" y="130"/>
                  <a:pt x="1361" y="116"/>
                  <a:pt x="1353" y="110"/>
                </a:cubicBezTo>
                <a:cubicBezTo>
                  <a:pt x="1342" y="102"/>
                  <a:pt x="1330" y="95"/>
                  <a:pt x="1317" y="92"/>
                </a:cubicBezTo>
                <a:cubicBezTo>
                  <a:pt x="1274" y="83"/>
                  <a:pt x="1056" y="74"/>
                  <a:pt x="1052" y="74"/>
                </a:cubicBezTo>
                <a:cubicBezTo>
                  <a:pt x="880" y="27"/>
                  <a:pt x="689" y="70"/>
                  <a:pt x="512" y="83"/>
                </a:cubicBezTo>
                <a:cubicBezTo>
                  <a:pt x="473" y="96"/>
                  <a:pt x="433" y="106"/>
                  <a:pt x="393" y="119"/>
                </a:cubicBezTo>
                <a:cubicBezTo>
                  <a:pt x="384" y="122"/>
                  <a:pt x="366" y="128"/>
                  <a:pt x="366" y="128"/>
                </a:cubicBezTo>
                <a:cubicBezTo>
                  <a:pt x="357" y="134"/>
                  <a:pt x="349" y="142"/>
                  <a:pt x="339" y="147"/>
                </a:cubicBezTo>
                <a:cubicBezTo>
                  <a:pt x="321" y="155"/>
                  <a:pt x="284" y="165"/>
                  <a:pt x="284" y="165"/>
                </a:cubicBezTo>
                <a:cubicBezTo>
                  <a:pt x="229" y="220"/>
                  <a:pt x="240" y="201"/>
                  <a:pt x="183" y="238"/>
                </a:cubicBezTo>
                <a:cubicBezTo>
                  <a:pt x="170" y="258"/>
                  <a:pt x="149" y="272"/>
                  <a:pt x="137" y="293"/>
                </a:cubicBezTo>
                <a:cubicBezTo>
                  <a:pt x="121" y="322"/>
                  <a:pt x="112" y="370"/>
                  <a:pt x="101" y="403"/>
                </a:cubicBezTo>
                <a:cubicBezTo>
                  <a:pt x="97" y="416"/>
                  <a:pt x="88" y="427"/>
                  <a:pt x="83" y="439"/>
                </a:cubicBezTo>
                <a:cubicBezTo>
                  <a:pt x="79" y="448"/>
                  <a:pt x="76" y="457"/>
                  <a:pt x="73" y="467"/>
                </a:cubicBezTo>
                <a:cubicBezTo>
                  <a:pt x="53" y="537"/>
                  <a:pt x="43" y="626"/>
                  <a:pt x="0" y="686"/>
                </a:cubicBezTo>
                <a:cubicBezTo>
                  <a:pt x="3" y="896"/>
                  <a:pt x="3" y="1107"/>
                  <a:pt x="9" y="1317"/>
                </a:cubicBezTo>
                <a:cubicBezTo>
                  <a:pt x="11" y="1381"/>
                  <a:pt x="45" y="1474"/>
                  <a:pt x="92" y="1518"/>
                </a:cubicBezTo>
                <a:cubicBezTo>
                  <a:pt x="113" y="1583"/>
                  <a:pt x="84" y="1506"/>
                  <a:pt x="128" y="1573"/>
                </a:cubicBezTo>
                <a:cubicBezTo>
                  <a:pt x="133" y="1581"/>
                  <a:pt x="132" y="1592"/>
                  <a:pt x="137" y="1600"/>
                </a:cubicBezTo>
                <a:cubicBezTo>
                  <a:pt x="142" y="1608"/>
                  <a:pt x="151" y="1612"/>
                  <a:pt x="156" y="1619"/>
                </a:cubicBezTo>
                <a:cubicBezTo>
                  <a:pt x="179" y="1648"/>
                  <a:pt x="191" y="1687"/>
                  <a:pt x="220" y="1710"/>
                </a:cubicBezTo>
                <a:cubicBezTo>
                  <a:pt x="260" y="1741"/>
                  <a:pt x="295" y="1766"/>
                  <a:pt x="339" y="1792"/>
                </a:cubicBezTo>
                <a:cubicBezTo>
                  <a:pt x="379" y="1816"/>
                  <a:pt x="405" y="1842"/>
                  <a:pt x="448" y="1856"/>
                </a:cubicBezTo>
                <a:cubicBezTo>
                  <a:pt x="454" y="1862"/>
                  <a:pt x="459" y="1871"/>
                  <a:pt x="467" y="1875"/>
                </a:cubicBezTo>
                <a:cubicBezTo>
                  <a:pt x="483" y="1882"/>
                  <a:pt x="566" y="1902"/>
                  <a:pt x="585" y="1902"/>
                </a:cubicBezTo>
                <a:cubicBezTo>
                  <a:pt x="629" y="1932"/>
                  <a:pt x="667" y="1960"/>
                  <a:pt x="713" y="1984"/>
                </a:cubicBezTo>
                <a:cubicBezTo>
                  <a:pt x="771" y="2014"/>
                  <a:pt x="843" y="2018"/>
                  <a:pt x="905" y="2039"/>
                </a:cubicBezTo>
                <a:cubicBezTo>
                  <a:pt x="971" y="2084"/>
                  <a:pt x="1066" y="2101"/>
                  <a:pt x="1143" y="2122"/>
                </a:cubicBezTo>
                <a:cubicBezTo>
                  <a:pt x="1179" y="2145"/>
                  <a:pt x="1211" y="2150"/>
                  <a:pt x="1253" y="2158"/>
                </a:cubicBezTo>
                <a:cubicBezTo>
                  <a:pt x="1320" y="2155"/>
                  <a:pt x="1387" y="2156"/>
                  <a:pt x="1454" y="2149"/>
                </a:cubicBezTo>
                <a:cubicBezTo>
                  <a:pt x="1473" y="2147"/>
                  <a:pt x="1509" y="2131"/>
                  <a:pt x="1509" y="2131"/>
                </a:cubicBezTo>
                <a:cubicBezTo>
                  <a:pt x="1527" y="2119"/>
                  <a:pt x="1546" y="2106"/>
                  <a:pt x="1564" y="2094"/>
                </a:cubicBezTo>
                <a:cubicBezTo>
                  <a:pt x="1573" y="2088"/>
                  <a:pt x="1591" y="2076"/>
                  <a:pt x="1591" y="2076"/>
                </a:cubicBezTo>
                <a:cubicBezTo>
                  <a:pt x="1607" y="2042"/>
                  <a:pt x="1628" y="2026"/>
                  <a:pt x="1646" y="1994"/>
                </a:cubicBezTo>
                <a:cubicBezTo>
                  <a:pt x="1687" y="1922"/>
                  <a:pt x="1642" y="1988"/>
                  <a:pt x="1683" y="1930"/>
                </a:cubicBezTo>
                <a:cubicBezTo>
                  <a:pt x="1703" y="1847"/>
                  <a:pt x="1693" y="1880"/>
                  <a:pt x="1710" y="1829"/>
                </a:cubicBezTo>
                <a:cubicBezTo>
                  <a:pt x="1707" y="1753"/>
                  <a:pt x="1708" y="1676"/>
                  <a:pt x="1701" y="1600"/>
                </a:cubicBezTo>
                <a:cubicBezTo>
                  <a:pt x="1699" y="1581"/>
                  <a:pt x="1689" y="1564"/>
                  <a:pt x="1683" y="1546"/>
                </a:cubicBezTo>
                <a:cubicBezTo>
                  <a:pt x="1680" y="1537"/>
                  <a:pt x="1673" y="1518"/>
                  <a:pt x="1673" y="15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752600" y="5715000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Правильный ответ:</a:t>
            </a:r>
          </a:p>
        </p:txBody>
      </p:sp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5178425" y="5410200"/>
          <a:ext cx="91916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1" name="Формула" r:id="rId5" imgW="317160" imgH="393480" progId="Equation.3">
                  <p:embed/>
                </p:oleObj>
              </mc:Choice>
              <mc:Fallback>
                <p:oleObj name="Формула" r:id="rId5" imgW="31716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8425" y="5410200"/>
                        <a:ext cx="919163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1752600" y="2057400"/>
          <a:ext cx="4437063" cy="229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Equation" r:id="rId3" imgW="761760" imgH="393480" progId="">
                  <p:embed/>
                </p:oleObj>
              </mc:Choice>
              <mc:Fallback>
                <p:oleObj name="Equation" r:id="rId3" imgW="761760" imgH="39348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057400"/>
                        <a:ext cx="4437063" cy="2293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4740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/>
              <a:t>Вычислите:</a:t>
            </a:r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333375" y="1600200"/>
            <a:ext cx="8099425" cy="3900488"/>
          </a:xfrm>
          <a:custGeom>
            <a:avLst/>
            <a:gdLst/>
            <a:ahLst/>
            <a:cxnLst>
              <a:cxn ang="0">
                <a:pos x="1692" y="1500"/>
              </a:cxn>
              <a:cxn ang="0">
                <a:pos x="2112" y="1765"/>
              </a:cxn>
              <a:cxn ang="0">
                <a:pos x="2377" y="1847"/>
              </a:cxn>
              <a:cxn ang="0">
                <a:pos x="2707" y="1820"/>
              </a:cxn>
              <a:cxn ang="0">
                <a:pos x="2944" y="1701"/>
              </a:cxn>
              <a:cxn ang="0">
                <a:pos x="2999" y="1628"/>
              </a:cxn>
              <a:cxn ang="0">
                <a:pos x="3045" y="1536"/>
              </a:cxn>
              <a:cxn ang="0">
                <a:pos x="3127" y="1564"/>
              </a:cxn>
              <a:cxn ang="0">
                <a:pos x="3603" y="1747"/>
              </a:cxn>
              <a:cxn ang="0">
                <a:pos x="4105" y="1847"/>
              </a:cxn>
              <a:cxn ang="0">
                <a:pos x="4389" y="1856"/>
              </a:cxn>
              <a:cxn ang="0">
                <a:pos x="4480" y="1866"/>
              </a:cxn>
              <a:cxn ang="0">
                <a:pos x="4755" y="1811"/>
              </a:cxn>
              <a:cxn ang="0">
                <a:pos x="4919" y="1655"/>
              </a:cxn>
              <a:cxn ang="0">
                <a:pos x="4846" y="787"/>
              </a:cxn>
              <a:cxn ang="0">
                <a:pos x="4809" y="485"/>
              </a:cxn>
              <a:cxn ang="0">
                <a:pos x="4736" y="421"/>
              </a:cxn>
              <a:cxn ang="0">
                <a:pos x="4672" y="357"/>
              </a:cxn>
              <a:cxn ang="0">
                <a:pos x="4508" y="183"/>
              </a:cxn>
              <a:cxn ang="0">
                <a:pos x="4316" y="110"/>
              </a:cxn>
              <a:cxn ang="0">
                <a:pos x="3886" y="0"/>
              </a:cxn>
              <a:cxn ang="0">
                <a:pos x="3072" y="19"/>
              </a:cxn>
              <a:cxn ang="0">
                <a:pos x="2889" y="83"/>
              </a:cxn>
              <a:cxn ang="0">
                <a:pos x="2835" y="128"/>
              </a:cxn>
              <a:cxn ang="0">
                <a:pos x="1564" y="55"/>
              </a:cxn>
              <a:cxn ang="0">
                <a:pos x="1454" y="138"/>
              </a:cxn>
              <a:cxn ang="0">
                <a:pos x="1353" y="110"/>
              </a:cxn>
              <a:cxn ang="0">
                <a:pos x="1052" y="74"/>
              </a:cxn>
              <a:cxn ang="0">
                <a:pos x="393" y="119"/>
              </a:cxn>
              <a:cxn ang="0">
                <a:pos x="339" y="147"/>
              </a:cxn>
              <a:cxn ang="0">
                <a:pos x="183" y="238"/>
              </a:cxn>
              <a:cxn ang="0">
                <a:pos x="101" y="403"/>
              </a:cxn>
              <a:cxn ang="0">
                <a:pos x="73" y="467"/>
              </a:cxn>
              <a:cxn ang="0">
                <a:pos x="9" y="1317"/>
              </a:cxn>
              <a:cxn ang="0">
                <a:pos x="128" y="1573"/>
              </a:cxn>
              <a:cxn ang="0">
                <a:pos x="156" y="1619"/>
              </a:cxn>
              <a:cxn ang="0">
                <a:pos x="339" y="1792"/>
              </a:cxn>
              <a:cxn ang="0">
                <a:pos x="467" y="1875"/>
              </a:cxn>
              <a:cxn ang="0">
                <a:pos x="713" y="1984"/>
              </a:cxn>
              <a:cxn ang="0">
                <a:pos x="1143" y="2122"/>
              </a:cxn>
              <a:cxn ang="0">
                <a:pos x="1454" y="2149"/>
              </a:cxn>
              <a:cxn ang="0">
                <a:pos x="1564" y="2094"/>
              </a:cxn>
              <a:cxn ang="0">
                <a:pos x="1646" y="1994"/>
              </a:cxn>
              <a:cxn ang="0">
                <a:pos x="1710" y="1829"/>
              </a:cxn>
              <a:cxn ang="0">
                <a:pos x="1683" y="1546"/>
              </a:cxn>
            </a:cxnLst>
            <a:rect l="0" t="0" r="r" b="b"/>
            <a:pathLst>
              <a:path w="5102" h="2158">
                <a:moveTo>
                  <a:pt x="1637" y="1454"/>
                </a:moveTo>
                <a:cubicBezTo>
                  <a:pt x="1740" y="1561"/>
                  <a:pt x="1595" y="1414"/>
                  <a:pt x="1692" y="1500"/>
                </a:cubicBezTo>
                <a:cubicBezTo>
                  <a:pt x="1753" y="1554"/>
                  <a:pt x="1801" y="1619"/>
                  <a:pt x="1875" y="1655"/>
                </a:cubicBezTo>
                <a:cubicBezTo>
                  <a:pt x="1935" y="1719"/>
                  <a:pt x="2029" y="1747"/>
                  <a:pt x="2112" y="1765"/>
                </a:cubicBezTo>
                <a:cubicBezTo>
                  <a:pt x="2145" y="1772"/>
                  <a:pt x="2171" y="1794"/>
                  <a:pt x="2204" y="1802"/>
                </a:cubicBezTo>
                <a:cubicBezTo>
                  <a:pt x="2262" y="1817"/>
                  <a:pt x="2319" y="1833"/>
                  <a:pt x="2377" y="1847"/>
                </a:cubicBezTo>
                <a:cubicBezTo>
                  <a:pt x="2475" y="1844"/>
                  <a:pt x="2573" y="1846"/>
                  <a:pt x="2670" y="1838"/>
                </a:cubicBezTo>
                <a:cubicBezTo>
                  <a:pt x="2684" y="1837"/>
                  <a:pt x="2694" y="1825"/>
                  <a:pt x="2707" y="1820"/>
                </a:cubicBezTo>
                <a:cubicBezTo>
                  <a:pt x="2755" y="1802"/>
                  <a:pt x="2805" y="1780"/>
                  <a:pt x="2853" y="1765"/>
                </a:cubicBezTo>
                <a:cubicBezTo>
                  <a:pt x="2882" y="1736"/>
                  <a:pt x="2907" y="1720"/>
                  <a:pt x="2944" y="1701"/>
                </a:cubicBezTo>
                <a:cubicBezTo>
                  <a:pt x="2947" y="1692"/>
                  <a:pt x="2947" y="1682"/>
                  <a:pt x="2953" y="1674"/>
                </a:cubicBezTo>
                <a:cubicBezTo>
                  <a:pt x="2966" y="1657"/>
                  <a:pt x="2999" y="1628"/>
                  <a:pt x="2999" y="1628"/>
                </a:cubicBezTo>
                <a:cubicBezTo>
                  <a:pt x="3010" y="1605"/>
                  <a:pt x="3015" y="1578"/>
                  <a:pt x="3027" y="1555"/>
                </a:cubicBezTo>
                <a:cubicBezTo>
                  <a:pt x="3031" y="1547"/>
                  <a:pt x="3045" y="1536"/>
                  <a:pt x="3045" y="1536"/>
                </a:cubicBezTo>
                <a:cubicBezTo>
                  <a:pt x="3054" y="1533"/>
                  <a:pt x="3063" y="1524"/>
                  <a:pt x="3072" y="1527"/>
                </a:cubicBezTo>
                <a:cubicBezTo>
                  <a:pt x="3093" y="1534"/>
                  <a:pt x="3109" y="1552"/>
                  <a:pt x="3127" y="1564"/>
                </a:cubicBezTo>
                <a:cubicBezTo>
                  <a:pt x="3157" y="1584"/>
                  <a:pt x="3193" y="1601"/>
                  <a:pt x="3228" y="1610"/>
                </a:cubicBezTo>
                <a:cubicBezTo>
                  <a:pt x="3339" y="1683"/>
                  <a:pt x="3478" y="1706"/>
                  <a:pt x="3603" y="1747"/>
                </a:cubicBezTo>
                <a:cubicBezTo>
                  <a:pt x="3696" y="1778"/>
                  <a:pt x="3779" y="1817"/>
                  <a:pt x="3877" y="1829"/>
                </a:cubicBezTo>
                <a:cubicBezTo>
                  <a:pt x="3945" y="1874"/>
                  <a:pt x="4029" y="1862"/>
                  <a:pt x="4105" y="1847"/>
                </a:cubicBezTo>
                <a:cubicBezTo>
                  <a:pt x="4190" y="1864"/>
                  <a:pt x="4244" y="1864"/>
                  <a:pt x="4334" y="1856"/>
                </a:cubicBezTo>
                <a:cubicBezTo>
                  <a:pt x="4405" y="1882"/>
                  <a:pt x="4316" y="1856"/>
                  <a:pt x="4389" y="1856"/>
                </a:cubicBezTo>
                <a:cubicBezTo>
                  <a:pt x="4401" y="1856"/>
                  <a:pt x="4413" y="1863"/>
                  <a:pt x="4425" y="1866"/>
                </a:cubicBezTo>
                <a:cubicBezTo>
                  <a:pt x="4501" y="1839"/>
                  <a:pt x="4406" y="1866"/>
                  <a:pt x="4480" y="1866"/>
                </a:cubicBezTo>
                <a:cubicBezTo>
                  <a:pt x="4528" y="1866"/>
                  <a:pt x="4526" y="1848"/>
                  <a:pt x="4572" y="1838"/>
                </a:cubicBezTo>
                <a:cubicBezTo>
                  <a:pt x="4632" y="1826"/>
                  <a:pt x="4694" y="1821"/>
                  <a:pt x="4755" y="1811"/>
                </a:cubicBezTo>
                <a:cubicBezTo>
                  <a:pt x="4793" y="1798"/>
                  <a:pt x="4804" y="1768"/>
                  <a:pt x="4837" y="1747"/>
                </a:cubicBezTo>
                <a:cubicBezTo>
                  <a:pt x="4862" y="1696"/>
                  <a:pt x="4885" y="1701"/>
                  <a:pt x="4919" y="1655"/>
                </a:cubicBezTo>
                <a:cubicBezTo>
                  <a:pt x="4944" y="1579"/>
                  <a:pt x="4976" y="1506"/>
                  <a:pt x="4992" y="1427"/>
                </a:cubicBezTo>
                <a:cubicBezTo>
                  <a:pt x="4988" y="1219"/>
                  <a:pt x="5102" y="872"/>
                  <a:pt x="4846" y="787"/>
                </a:cubicBezTo>
                <a:cubicBezTo>
                  <a:pt x="4815" y="765"/>
                  <a:pt x="4827" y="775"/>
                  <a:pt x="4809" y="759"/>
                </a:cubicBezTo>
                <a:cubicBezTo>
                  <a:pt x="4842" y="680"/>
                  <a:pt x="4864" y="551"/>
                  <a:pt x="4809" y="485"/>
                </a:cubicBezTo>
                <a:cubicBezTo>
                  <a:pt x="4802" y="477"/>
                  <a:pt x="4790" y="474"/>
                  <a:pt x="4782" y="467"/>
                </a:cubicBezTo>
                <a:cubicBezTo>
                  <a:pt x="4766" y="453"/>
                  <a:pt x="4748" y="439"/>
                  <a:pt x="4736" y="421"/>
                </a:cubicBezTo>
                <a:cubicBezTo>
                  <a:pt x="4730" y="412"/>
                  <a:pt x="4726" y="402"/>
                  <a:pt x="4718" y="394"/>
                </a:cubicBezTo>
                <a:cubicBezTo>
                  <a:pt x="4675" y="350"/>
                  <a:pt x="4706" y="398"/>
                  <a:pt x="4672" y="357"/>
                </a:cubicBezTo>
                <a:cubicBezTo>
                  <a:pt x="4634" y="311"/>
                  <a:pt x="4582" y="276"/>
                  <a:pt x="4544" y="229"/>
                </a:cubicBezTo>
                <a:cubicBezTo>
                  <a:pt x="4525" y="205"/>
                  <a:pt x="4531" y="201"/>
                  <a:pt x="4508" y="183"/>
                </a:cubicBezTo>
                <a:cubicBezTo>
                  <a:pt x="4480" y="161"/>
                  <a:pt x="4450" y="155"/>
                  <a:pt x="4416" y="147"/>
                </a:cubicBezTo>
                <a:cubicBezTo>
                  <a:pt x="4388" y="117"/>
                  <a:pt x="4354" y="121"/>
                  <a:pt x="4316" y="110"/>
                </a:cubicBezTo>
                <a:cubicBezTo>
                  <a:pt x="4225" y="83"/>
                  <a:pt x="4135" y="57"/>
                  <a:pt x="4041" y="46"/>
                </a:cubicBezTo>
                <a:cubicBezTo>
                  <a:pt x="3990" y="26"/>
                  <a:pt x="3937" y="19"/>
                  <a:pt x="3886" y="0"/>
                </a:cubicBezTo>
                <a:cubicBezTo>
                  <a:pt x="3874" y="6"/>
                  <a:pt x="3863" y="19"/>
                  <a:pt x="3849" y="19"/>
                </a:cubicBezTo>
                <a:cubicBezTo>
                  <a:pt x="3590" y="27"/>
                  <a:pt x="3331" y="14"/>
                  <a:pt x="3072" y="19"/>
                </a:cubicBezTo>
                <a:cubicBezTo>
                  <a:pt x="2977" y="43"/>
                  <a:pt x="3090" y="10"/>
                  <a:pt x="3008" y="46"/>
                </a:cubicBezTo>
                <a:cubicBezTo>
                  <a:pt x="2971" y="62"/>
                  <a:pt x="2928" y="71"/>
                  <a:pt x="2889" y="83"/>
                </a:cubicBezTo>
                <a:cubicBezTo>
                  <a:pt x="2880" y="89"/>
                  <a:pt x="2870" y="93"/>
                  <a:pt x="2862" y="101"/>
                </a:cubicBezTo>
                <a:cubicBezTo>
                  <a:pt x="2833" y="130"/>
                  <a:pt x="2858" y="128"/>
                  <a:pt x="2835" y="128"/>
                </a:cubicBezTo>
                <a:cubicBezTo>
                  <a:pt x="2693" y="82"/>
                  <a:pt x="2544" y="58"/>
                  <a:pt x="2396" y="46"/>
                </a:cubicBezTo>
                <a:cubicBezTo>
                  <a:pt x="2119" y="49"/>
                  <a:pt x="1841" y="49"/>
                  <a:pt x="1564" y="55"/>
                </a:cubicBezTo>
                <a:cubicBezTo>
                  <a:pt x="1532" y="56"/>
                  <a:pt x="1481" y="101"/>
                  <a:pt x="1481" y="101"/>
                </a:cubicBezTo>
                <a:cubicBezTo>
                  <a:pt x="1470" y="135"/>
                  <a:pt x="1480" y="123"/>
                  <a:pt x="1454" y="138"/>
                </a:cubicBezTo>
                <a:cubicBezTo>
                  <a:pt x="1427" y="136"/>
                  <a:pt x="1400" y="140"/>
                  <a:pt x="1374" y="133"/>
                </a:cubicBezTo>
                <a:cubicBezTo>
                  <a:pt x="1364" y="130"/>
                  <a:pt x="1361" y="116"/>
                  <a:pt x="1353" y="110"/>
                </a:cubicBezTo>
                <a:cubicBezTo>
                  <a:pt x="1342" y="102"/>
                  <a:pt x="1330" y="95"/>
                  <a:pt x="1317" y="92"/>
                </a:cubicBezTo>
                <a:cubicBezTo>
                  <a:pt x="1274" y="83"/>
                  <a:pt x="1056" y="74"/>
                  <a:pt x="1052" y="74"/>
                </a:cubicBezTo>
                <a:cubicBezTo>
                  <a:pt x="880" y="27"/>
                  <a:pt x="689" y="70"/>
                  <a:pt x="512" y="83"/>
                </a:cubicBezTo>
                <a:cubicBezTo>
                  <a:pt x="473" y="96"/>
                  <a:pt x="433" y="106"/>
                  <a:pt x="393" y="119"/>
                </a:cubicBezTo>
                <a:cubicBezTo>
                  <a:pt x="384" y="122"/>
                  <a:pt x="366" y="128"/>
                  <a:pt x="366" y="128"/>
                </a:cubicBezTo>
                <a:cubicBezTo>
                  <a:pt x="357" y="134"/>
                  <a:pt x="349" y="142"/>
                  <a:pt x="339" y="147"/>
                </a:cubicBezTo>
                <a:cubicBezTo>
                  <a:pt x="321" y="155"/>
                  <a:pt x="284" y="165"/>
                  <a:pt x="284" y="165"/>
                </a:cubicBezTo>
                <a:cubicBezTo>
                  <a:pt x="229" y="220"/>
                  <a:pt x="240" y="201"/>
                  <a:pt x="183" y="238"/>
                </a:cubicBezTo>
                <a:cubicBezTo>
                  <a:pt x="170" y="258"/>
                  <a:pt x="149" y="272"/>
                  <a:pt x="137" y="293"/>
                </a:cubicBezTo>
                <a:cubicBezTo>
                  <a:pt x="121" y="322"/>
                  <a:pt x="112" y="370"/>
                  <a:pt x="101" y="403"/>
                </a:cubicBezTo>
                <a:cubicBezTo>
                  <a:pt x="97" y="416"/>
                  <a:pt x="88" y="427"/>
                  <a:pt x="83" y="439"/>
                </a:cubicBezTo>
                <a:cubicBezTo>
                  <a:pt x="79" y="448"/>
                  <a:pt x="76" y="457"/>
                  <a:pt x="73" y="467"/>
                </a:cubicBezTo>
                <a:cubicBezTo>
                  <a:pt x="53" y="537"/>
                  <a:pt x="43" y="626"/>
                  <a:pt x="0" y="686"/>
                </a:cubicBezTo>
                <a:cubicBezTo>
                  <a:pt x="3" y="896"/>
                  <a:pt x="3" y="1107"/>
                  <a:pt x="9" y="1317"/>
                </a:cubicBezTo>
                <a:cubicBezTo>
                  <a:pt x="11" y="1381"/>
                  <a:pt x="45" y="1474"/>
                  <a:pt x="92" y="1518"/>
                </a:cubicBezTo>
                <a:cubicBezTo>
                  <a:pt x="113" y="1583"/>
                  <a:pt x="84" y="1506"/>
                  <a:pt x="128" y="1573"/>
                </a:cubicBezTo>
                <a:cubicBezTo>
                  <a:pt x="133" y="1581"/>
                  <a:pt x="132" y="1592"/>
                  <a:pt x="137" y="1600"/>
                </a:cubicBezTo>
                <a:cubicBezTo>
                  <a:pt x="142" y="1608"/>
                  <a:pt x="151" y="1612"/>
                  <a:pt x="156" y="1619"/>
                </a:cubicBezTo>
                <a:cubicBezTo>
                  <a:pt x="179" y="1648"/>
                  <a:pt x="191" y="1687"/>
                  <a:pt x="220" y="1710"/>
                </a:cubicBezTo>
                <a:cubicBezTo>
                  <a:pt x="260" y="1741"/>
                  <a:pt x="295" y="1766"/>
                  <a:pt x="339" y="1792"/>
                </a:cubicBezTo>
                <a:cubicBezTo>
                  <a:pt x="379" y="1816"/>
                  <a:pt x="405" y="1842"/>
                  <a:pt x="448" y="1856"/>
                </a:cubicBezTo>
                <a:cubicBezTo>
                  <a:pt x="454" y="1862"/>
                  <a:pt x="459" y="1871"/>
                  <a:pt x="467" y="1875"/>
                </a:cubicBezTo>
                <a:cubicBezTo>
                  <a:pt x="483" y="1882"/>
                  <a:pt x="566" y="1902"/>
                  <a:pt x="585" y="1902"/>
                </a:cubicBezTo>
                <a:cubicBezTo>
                  <a:pt x="629" y="1932"/>
                  <a:pt x="667" y="1960"/>
                  <a:pt x="713" y="1984"/>
                </a:cubicBezTo>
                <a:cubicBezTo>
                  <a:pt x="771" y="2014"/>
                  <a:pt x="843" y="2018"/>
                  <a:pt x="905" y="2039"/>
                </a:cubicBezTo>
                <a:cubicBezTo>
                  <a:pt x="971" y="2084"/>
                  <a:pt x="1066" y="2101"/>
                  <a:pt x="1143" y="2122"/>
                </a:cubicBezTo>
                <a:cubicBezTo>
                  <a:pt x="1179" y="2145"/>
                  <a:pt x="1211" y="2150"/>
                  <a:pt x="1253" y="2158"/>
                </a:cubicBezTo>
                <a:cubicBezTo>
                  <a:pt x="1320" y="2155"/>
                  <a:pt x="1387" y="2156"/>
                  <a:pt x="1454" y="2149"/>
                </a:cubicBezTo>
                <a:cubicBezTo>
                  <a:pt x="1473" y="2147"/>
                  <a:pt x="1509" y="2131"/>
                  <a:pt x="1509" y="2131"/>
                </a:cubicBezTo>
                <a:cubicBezTo>
                  <a:pt x="1527" y="2119"/>
                  <a:pt x="1546" y="2106"/>
                  <a:pt x="1564" y="2094"/>
                </a:cubicBezTo>
                <a:cubicBezTo>
                  <a:pt x="1573" y="2088"/>
                  <a:pt x="1591" y="2076"/>
                  <a:pt x="1591" y="2076"/>
                </a:cubicBezTo>
                <a:cubicBezTo>
                  <a:pt x="1607" y="2042"/>
                  <a:pt x="1628" y="2026"/>
                  <a:pt x="1646" y="1994"/>
                </a:cubicBezTo>
                <a:cubicBezTo>
                  <a:pt x="1687" y="1922"/>
                  <a:pt x="1642" y="1988"/>
                  <a:pt x="1683" y="1930"/>
                </a:cubicBezTo>
                <a:cubicBezTo>
                  <a:pt x="1703" y="1847"/>
                  <a:pt x="1693" y="1880"/>
                  <a:pt x="1710" y="1829"/>
                </a:cubicBezTo>
                <a:cubicBezTo>
                  <a:pt x="1707" y="1753"/>
                  <a:pt x="1708" y="1676"/>
                  <a:pt x="1701" y="1600"/>
                </a:cubicBezTo>
                <a:cubicBezTo>
                  <a:pt x="1699" y="1581"/>
                  <a:pt x="1689" y="1564"/>
                  <a:pt x="1683" y="1546"/>
                </a:cubicBezTo>
                <a:cubicBezTo>
                  <a:pt x="1680" y="1537"/>
                  <a:pt x="1673" y="1518"/>
                  <a:pt x="1673" y="15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752600" y="5715000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Правильный ответ: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410200" y="5562600"/>
            <a:ext cx="1012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/>
              <a:t>8,5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35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3041650" y="2743200"/>
          <a:ext cx="2338388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Equation" r:id="rId3" imgW="393480" imgH="228600" progId="">
                  <p:embed/>
                </p:oleObj>
              </mc:Choice>
              <mc:Fallback>
                <p:oleObj name="Equation" r:id="rId3" imgW="393480" imgH="2286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1650" y="2743200"/>
                        <a:ext cx="2338388" cy="1358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4740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/>
              <a:t>Вычислите:</a:t>
            </a:r>
          </a:p>
        </p:txBody>
      </p:sp>
      <p:sp>
        <p:nvSpPr>
          <p:cNvPr id="24581" name="Freeform 5"/>
          <p:cNvSpPr>
            <a:spLocks/>
          </p:cNvSpPr>
          <p:nvPr/>
        </p:nvSpPr>
        <p:spPr bwMode="auto">
          <a:xfrm>
            <a:off x="333375" y="2074863"/>
            <a:ext cx="8099425" cy="3425825"/>
          </a:xfrm>
          <a:custGeom>
            <a:avLst/>
            <a:gdLst/>
            <a:ahLst/>
            <a:cxnLst>
              <a:cxn ang="0">
                <a:pos x="1692" y="1500"/>
              </a:cxn>
              <a:cxn ang="0">
                <a:pos x="2112" y="1765"/>
              </a:cxn>
              <a:cxn ang="0">
                <a:pos x="2377" y="1847"/>
              </a:cxn>
              <a:cxn ang="0">
                <a:pos x="2707" y="1820"/>
              </a:cxn>
              <a:cxn ang="0">
                <a:pos x="2944" y="1701"/>
              </a:cxn>
              <a:cxn ang="0">
                <a:pos x="2999" y="1628"/>
              </a:cxn>
              <a:cxn ang="0">
                <a:pos x="3045" y="1536"/>
              </a:cxn>
              <a:cxn ang="0">
                <a:pos x="3127" y="1564"/>
              </a:cxn>
              <a:cxn ang="0">
                <a:pos x="3603" y="1747"/>
              </a:cxn>
              <a:cxn ang="0">
                <a:pos x="4105" y="1847"/>
              </a:cxn>
              <a:cxn ang="0">
                <a:pos x="4389" y="1856"/>
              </a:cxn>
              <a:cxn ang="0">
                <a:pos x="4480" y="1866"/>
              </a:cxn>
              <a:cxn ang="0">
                <a:pos x="4755" y="1811"/>
              </a:cxn>
              <a:cxn ang="0">
                <a:pos x="4919" y="1655"/>
              </a:cxn>
              <a:cxn ang="0">
                <a:pos x="4846" y="787"/>
              </a:cxn>
              <a:cxn ang="0">
                <a:pos x="4809" y="485"/>
              </a:cxn>
              <a:cxn ang="0">
                <a:pos x="4736" y="421"/>
              </a:cxn>
              <a:cxn ang="0">
                <a:pos x="4672" y="357"/>
              </a:cxn>
              <a:cxn ang="0">
                <a:pos x="4508" y="183"/>
              </a:cxn>
              <a:cxn ang="0">
                <a:pos x="4316" y="110"/>
              </a:cxn>
              <a:cxn ang="0">
                <a:pos x="3886" y="0"/>
              </a:cxn>
              <a:cxn ang="0">
                <a:pos x="3072" y="19"/>
              </a:cxn>
              <a:cxn ang="0">
                <a:pos x="2889" y="83"/>
              </a:cxn>
              <a:cxn ang="0">
                <a:pos x="2835" y="128"/>
              </a:cxn>
              <a:cxn ang="0">
                <a:pos x="1564" y="55"/>
              </a:cxn>
              <a:cxn ang="0">
                <a:pos x="1454" y="138"/>
              </a:cxn>
              <a:cxn ang="0">
                <a:pos x="1353" y="110"/>
              </a:cxn>
              <a:cxn ang="0">
                <a:pos x="1052" y="74"/>
              </a:cxn>
              <a:cxn ang="0">
                <a:pos x="393" y="119"/>
              </a:cxn>
              <a:cxn ang="0">
                <a:pos x="339" y="147"/>
              </a:cxn>
              <a:cxn ang="0">
                <a:pos x="183" y="238"/>
              </a:cxn>
              <a:cxn ang="0">
                <a:pos x="101" y="403"/>
              </a:cxn>
              <a:cxn ang="0">
                <a:pos x="73" y="467"/>
              </a:cxn>
              <a:cxn ang="0">
                <a:pos x="9" y="1317"/>
              </a:cxn>
              <a:cxn ang="0">
                <a:pos x="128" y="1573"/>
              </a:cxn>
              <a:cxn ang="0">
                <a:pos x="156" y="1619"/>
              </a:cxn>
              <a:cxn ang="0">
                <a:pos x="339" y="1792"/>
              </a:cxn>
              <a:cxn ang="0">
                <a:pos x="467" y="1875"/>
              </a:cxn>
              <a:cxn ang="0">
                <a:pos x="713" y="1984"/>
              </a:cxn>
              <a:cxn ang="0">
                <a:pos x="1143" y="2122"/>
              </a:cxn>
              <a:cxn ang="0">
                <a:pos x="1454" y="2149"/>
              </a:cxn>
              <a:cxn ang="0">
                <a:pos x="1564" y="2094"/>
              </a:cxn>
              <a:cxn ang="0">
                <a:pos x="1646" y="1994"/>
              </a:cxn>
              <a:cxn ang="0">
                <a:pos x="1710" y="1829"/>
              </a:cxn>
              <a:cxn ang="0">
                <a:pos x="1683" y="1546"/>
              </a:cxn>
            </a:cxnLst>
            <a:rect l="0" t="0" r="r" b="b"/>
            <a:pathLst>
              <a:path w="5102" h="2158">
                <a:moveTo>
                  <a:pt x="1637" y="1454"/>
                </a:moveTo>
                <a:cubicBezTo>
                  <a:pt x="1740" y="1561"/>
                  <a:pt x="1595" y="1414"/>
                  <a:pt x="1692" y="1500"/>
                </a:cubicBezTo>
                <a:cubicBezTo>
                  <a:pt x="1753" y="1554"/>
                  <a:pt x="1801" y="1619"/>
                  <a:pt x="1875" y="1655"/>
                </a:cubicBezTo>
                <a:cubicBezTo>
                  <a:pt x="1935" y="1719"/>
                  <a:pt x="2029" y="1747"/>
                  <a:pt x="2112" y="1765"/>
                </a:cubicBezTo>
                <a:cubicBezTo>
                  <a:pt x="2145" y="1772"/>
                  <a:pt x="2171" y="1794"/>
                  <a:pt x="2204" y="1802"/>
                </a:cubicBezTo>
                <a:cubicBezTo>
                  <a:pt x="2262" y="1817"/>
                  <a:pt x="2319" y="1833"/>
                  <a:pt x="2377" y="1847"/>
                </a:cubicBezTo>
                <a:cubicBezTo>
                  <a:pt x="2475" y="1844"/>
                  <a:pt x="2573" y="1846"/>
                  <a:pt x="2670" y="1838"/>
                </a:cubicBezTo>
                <a:cubicBezTo>
                  <a:pt x="2684" y="1837"/>
                  <a:pt x="2694" y="1825"/>
                  <a:pt x="2707" y="1820"/>
                </a:cubicBezTo>
                <a:cubicBezTo>
                  <a:pt x="2755" y="1802"/>
                  <a:pt x="2805" y="1780"/>
                  <a:pt x="2853" y="1765"/>
                </a:cubicBezTo>
                <a:cubicBezTo>
                  <a:pt x="2882" y="1736"/>
                  <a:pt x="2907" y="1720"/>
                  <a:pt x="2944" y="1701"/>
                </a:cubicBezTo>
                <a:cubicBezTo>
                  <a:pt x="2947" y="1692"/>
                  <a:pt x="2947" y="1682"/>
                  <a:pt x="2953" y="1674"/>
                </a:cubicBezTo>
                <a:cubicBezTo>
                  <a:pt x="2966" y="1657"/>
                  <a:pt x="2999" y="1628"/>
                  <a:pt x="2999" y="1628"/>
                </a:cubicBezTo>
                <a:cubicBezTo>
                  <a:pt x="3010" y="1605"/>
                  <a:pt x="3015" y="1578"/>
                  <a:pt x="3027" y="1555"/>
                </a:cubicBezTo>
                <a:cubicBezTo>
                  <a:pt x="3031" y="1547"/>
                  <a:pt x="3045" y="1536"/>
                  <a:pt x="3045" y="1536"/>
                </a:cubicBezTo>
                <a:cubicBezTo>
                  <a:pt x="3054" y="1533"/>
                  <a:pt x="3063" y="1524"/>
                  <a:pt x="3072" y="1527"/>
                </a:cubicBezTo>
                <a:cubicBezTo>
                  <a:pt x="3093" y="1534"/>
                  <a:pt x="3109" y="1552"/>
                  <a:pt x="3127" y="1564"/>
                </a:cubicBezTo>
                <a:cubicBezTo>
                  <a:pt x="3157" y="1584"/>
                  <a:pt x="3193" y="1601"/>
                  <a:pt x="3228" y="1610"/>
                </a:cubicBezTo>
                <a:cubicBezTo>
                  <a:pt x="3339" y="1683"/>
                  <a:pt x="3478" y="1706"/>
                  <a:pt x="3603" y="1747"/>
                </a:cubicBezTo>
                <a:cubicBezTo>
                  <a:pt x="3696" y="1778"/>
                  <a:pt x="3779" y="1817"/>
                  <a:pt x="3877" y="1829"/>
                </a:cubicBezTo>
                <a:cubicBezTo>
                  <a:pt x="3945" y="1874"/>
                  <a:pt x="4029" y="1862"/>
                  <a:pt x="4105" y="1847"/>
                </a:cubicBezTo>
                <a:cubicBezTo>
                  <a:pt x="4190" y="1864"/>
                  <a:pt x="4244" y="1864"/>
                  <a:pt x="4334" y="1856"/>
                </a:cubicBezTo>
                <a:cubicBezTo>
                  <a:pt x="4405" y="1882"/>
                  <a:pt x="4316" y="1856"/>
                  <a:pt x="4389" y="1856"/>
                </a:cubicBezTo>
                <a:cubicBezTo>
                  <a:pt x="4401" y="1856"/>
                  <a:pt x="4413" y="1863"/>
                  <a:pt x="4425" y="1866"/>
                </a:cubicBezTo>
                <a:cubicBezTo>
                  <a:pt x="4501" y="1839"/>
                  <a:pt x="4406" y="1866"/>
                  <a:pt x="4480" y="1866"/>
                </a:cubicBezTo>
                <a:cubicBezTo>
                  <a:pt x="4528" y="1866"/>
                  <a:pt x="4526" y="1848"/>
                  <a:pt x="4572" y="1838"/>
                </a:cubicBezTo>
                <a:cubicBezTo>
                  <a:pt x="4632" y="1826"/>
                  <a:pt x="4694" y="1821"/>
                  <a:pt x="4755" y="1811"/>
                </a:cubicBezTo>
                <a:cubicBezTo>
                  <a:pt x="4793" y="1798"/>
                  <a:pt x="4804" y="1768"/>
                  <a:pt x="4837" y="1747"/>
                </a:cubicBezTo>
                <a:cubicBezTo>
                  <a:pt x="4862" y="1696"/>
                  <a:pt x="4885" y="1701"/>
                  <a:pt x="4919" y="1655"/>
                </a:cubicBezTo>
                <a:cubicBezTo>
                  <a:pt x="4944" y="1579"/>
                  <a:pt x="4976" y="1506"/>
                  <a:pt x="4992" y="1427"/>
                </a:cubicBezTo>
                <a:cubicBezTo>
                  <a:pt x="4988" y="1219"/>
                  <a:pt x="5102" y="872"/>
                  <a:pt x="4846" y="787"/>
                </a:cubicBezTo>
                <a:cubicBezTo>
                  <a:pt x="4815" y="765"/>
                  <a:pt x="4827" y="775"/>
                  <a:pt x="4809" y="759"/>
                </a:cubicBezTo>
                <a:cubicBezTo>
                  <a:pt x="4842" y="680"/>
                  <a:pt x="4864" y="551"/>
                  <a:pt x="4809" y="485"/>
                </a:cubicBezTo>
                <a:cubicBezTo>
                  <a:pt x="4802" y="477"/>
                  <a:pt x="4790" y="474"/>
                  <a:pt x="4782" y="467"/>
                </a:cubicBezTo>
                <a:cubicBezTo>
                  <a:pt x="4766" y="453"/>
                  <a:pt x="4748" y="439"/>
                  <a:pt x="4736" y="421"/>
                </a:cubicBezTo>
                <a:cubicBezTo>
                  <a:pt x="4730" y="412"/>
                  <a:pt x="4726" y="402"/>
                  <a:pt x="4718" y="394"/>
                </a:cubicBezTo>
                <a:cubicBezTo>
                  <a:pt x="4675" y="350"/>
                  <a:pt x="4706" y="398"/>
                  <a:pt x="4672" y="357"/>
                </a:cubicBezTo>
                <a:cubicBezTo>
                  <a:pt x="4634" y="311"/>
                  <a:pt x="4582" y="276"/>
                  <a:pt x="4544" y="229"/>
                </a:cubicBezTo>
                <a:cubicBezTo>
                  <a:pt x="4525" y="205"/>
                  <a:pt x="4531" y="201"/>
                  <a:pt x="4508" y="183"/>
                </a:cubicBezTo>
                <a:cubicBezTo>
                  <a:pt x="4480" y="161"/>
                  <a:pt x="4450" y="155"/>
                  <a:pt x="4416" y="147"/>
                </a:cubicBezTo>
                <a:cubicBezTo>
                  <a:pt x="4388" y="117"/>
                  <a:pt x="4354" y="121"/>
                  <a:pt x="4316" y="110"/>
                </a:cubicBezTo>
                <a:cubicBezTo>
                  <a:pt x="4225" y="83"/>
                  <a:pt x="4135" y="57"/>
                  <a:pt x="4041" y="46"/>
                </a:cubicBezTo>
                <a:cubicBezTo>
                  <a:pt x="3990" y="26"/>
                  <a:pt x="3937" y="19"/>
                  <a:pt x="3886" y="0"/>
                </a:cubicBezTo>
                <a:cubicBezTo>
                  <a:pt x="3874" y="6"/>
                  <a:pt x="3863" y="19"/>
                  <a:pt x="3849" y="19"/>
                </a:cubicBezTo>
                <a:cubicBezTo>
                  <a:pt x="3590" y="27"/>
                  <a:pt x="3331" y="14"/>
                  <a:pt x="3072" y="19"/>
                </a:cubicBezTo>
                <a:cubicBezTo>
                  <a:pt x="2977" y="43"/>
                  <a:pt x="3090" y="10"/>
                  <a:pt x="3008" y="46"/>
                </a:cubicBezTo>
                <a:cubicBezTo>
                  <a:pt x="2971" y="62"/>
                  <a:pt x="2928" y="71"/>
                  <a:pt x="2889" y="83"/>
                </a:cubicBezTo>
                <a:cubicBezTo>
                  <a:pt x="2880" y="89"/>
                  <a:pt x="2870" y="93"/>
                  <a:pt x="2862" y="101"/>
                </a:cubicBezTo>
                <a:cubicBezTo>
                  <a:pt x="2833" y="130"/>
                  <a:pt x="2858" y="128"/>
                  <a:pt x="2835" y="128"/>
                </a:cubicBezTo>
                <a:cubicBezTo>
                  <a:pt x="2693" y="82"/>
                  <a:pt x="2544" y="58"/>
                  <a:pt x="2396" y="46"/>
                </a:cubicBezTo>
                <a:cubicBezTo>
                  <a:pt x="2119" y="49"/>
                  <a:pt x="1841" y="49"/>
                  <a:pt x="1564" y="55"/>
                </a:cubicBezTo>
                <a:cubicBezTo>
                  <a:pt x="1532" y="56"/>
                  <a:pt x="1481" y="101"/>
                  <a:pt x="1481" y="101"/>
                </a:cubicBezTo>
                <a:cubicBezTo>
                  <a:pt x="1470" y="135"/>
                  <a:pt x="1480" y="123"/>
                  <a:pt x="1454" y="138"/>
                </a:cubicBezTo>
                <a:cubicBezTo>
                  <a:pt x="1427" y="136"/>
                  <a:pt x="1400" y="140"/>
                  <a:pt x="1374" y="133"/>
                </a:cubicBezTo>
                <a:cubicBezTo>
                  <a:pt x="1364" y="130"/>
                  <a:pt x="1361" y="116"/>
                  <a:pt x="1353" y="110"/>
                </a:cubicBezTo>
                <a:cubicBezTo>
                  <a:pt x="1342" y="102"/>
                  <a:pt x="1330" y="95"/>
                  <a:pt x="1317" y="92"/>
                </a:cubicBezTo>
                <a:cubicBezTo>
                  <a:pt x="1274" y="83"/>
                  <a:pt x="1056" y="74"/>
                  <a:pt x="1052" y="74"/>
                </a:cubicBezTo>
                <a:cubicBezTo>
                  <a:pt x="880" y="27"/>
                  <a:pt x="689" y="70"/>
                  <a:pt x="512" y="83"/>
                </a:cubicBezTo>
                <a:cubicBezTo>
                  <a:pt x="473" y="96"/>
                  <a:pt x="433" y="106"/>
                  <a:pt x="393" y="119"/>
                </a:cubicBezTo>
                <a:cubicBezTo>
                  <a:pt x="384" y="122"/>
                  <a:pt x="366" y="128"/>
                  <a:pt x="366" y="128"/>
                </a:cubicBezTo>
                <a:cubicBezTo>
                  <a:pt x="357" y="134"/>
                  <a:pt x="349" y="142"/>
                  <a:pt x="339" y="147"/>
                </a:cubicBezTo>
                <a:cubicBezTo>
                  <a:pt x="321" y="155"/>
                  <a:pt x="284" y="165"/>
                  <a:pt x="284" y="165"/>
                </a:cubicBezTo>
                <a:cubicBezTo>
                  <a:pt x="229" y="220"/>
                  <a:pt x="240" y="201"/>
                  <a:pt x="183" y="238"/>
                </a:cubicBezTo>
                <a:cubicBezTo>
                  <a:pt x="170" y="258"/>
                  <a:pt x="149" y="272"/>
                  <a:pt x="137" y="293"/>
                </a:cubicBezTo>
                <a:cubicBezTo>
                  <a:pt x="121" y="322"/>
                  <a:pt x="112" y="370"/>
                  <a:pt x="101" y="403"/>
                </a:cubicBezTo>
                <a:cubicBezTo>
                  <a:pt x="97" y="416"/>
                  <a:pt x="88" y="427"/>
                  <a:pt x="83" y="439"/>
                </a:cubicBezTo>
                <a:cubicBezTo>
                  <a:pt x="79" y="448"/>
                  <a:pt x="76" y="457"/>
                  <a:pt x="73" y="467"/>
                </a:cubicBezTo>
                <a:cubicBezTo>
                  <a:pt x="53" y="537"/>
                  <a:pt x="43" y="626"/>
                  <a:pt x="0" y="686"/>
                </a:cubicBezTo>
                <a:cubicBezTo>
                  <a:pt x="3" y="896"/>
                  <a:pt x="3" y="1107"/>
                  <a:pt x="9" y="1317"/>
                </a:cubicBezTo>
                <a:cubicBezTo>
                  <a:pt x="11" y="1381"/>
                  <a:pt x="45" y="1474"/>
                  <a:pt x="92" y="1518"/>
                </a:cubicBezTo>
                <a:cubicBezTo>
                  <a:pt x="113" y="1583"/>
                  <a:pt x="84" y="1506"/>
                  <a:pt x="128" y="1573"/>
                </a:cubicBezTo>
                <a:cubicBezTo>
                  <a:pt x="133" y="1581"/>
                  <a:pt x="132" y="1592"/>
                  <a:pt x="137" y="1600"/>
                </a:cubicBezTo>
                <a:cubicBezTo>
                  <a:pt x="142" y="1608"/>
                  <a:pt x="151" y="1612"/>
                  <a:pt x="156" y="1619"/>
                </a:cubicBezTo>
                <a:cubicBezTo>
                  <a:pt x="179" y="1648"/>
                  <a:pt x="191" y="1687"/>
                  <a:pt x="220" y="1710"/>
                </a:cubicBezTo>
                <a:cubicBezTo>
                  <a:pt x="260" y="1741"/>
                  <a:pt x="295" y="1766"/>
                  <a:pt x="339" y="1792"/>
                </a:cubicBezTo>
                <a:cubicBezTo>
                  <a:pt x="379" y="1816"/>
                  <a:pt x="405" y="1842"/>
                  <a:pt x="448" y="1856"/>
                </a:cubicBezTo>
                <a:cubicBezTo>
                  <a:pt x="454" y="1862"/>
                  <a:pt x="459" y="1871"/>
                  <a:pt x="467" y="1875"/>
                </a:cubicBezTo>
                <a:cubicBezTo>
                  <a:pt x="483" y="1882"/>
                  <a:pt x="566" y="1902"/>
                  <a:pt x="585" y="1902"/>
                </a:cubicBezTo>
                <a:cubicBezTo>
                  <a:pt x="629" y="1932"/>
                  <a:pt x="667" y="1960"/>
                  <a:pt x="713" y="1984"/>
                </a:cubicBezTo>
                <a:cubicBezTo>
                  <a:pt x="771" y="2014"/>
                  <a:pt x="843" y="2018"/>
                  <a:pt x="905" y="2039"/>
                </a:cubicBezTo>
                <a:cubicBezTo>
                  <a:pt x="971" y="2084"/>
                  <a:pt x="1066" y="2101"/>
                  <a:pt x="1143" y="2122"/>
                </a:cubicBezTo>
                <a:cubicBezTo>
                  <a:pt x="1179" y="2145"/>
                  <a:pt x="1211" y="2150"/>
                  <a:pt x="1253" y="2158"/>
                </a:cubicBezTo>
                <a:cubicBezTo>
                  <a:pt x="1320" y="2155"/>
                  <a:pt x="1387" y="2156"/>
                  <a:pt x="1454" y="2149"/>
                </a:cubicBezTo>
                <a:cubicBezTo>
                  <a:pt x="1473" y="2147"/>
                  <a:pt x="1509" y="2131"/>
                  <a:pt x="1509" y="2131"/>
                </a:cubicBezTo>
                <a:cubicBezTo>
                  <a:pt x="1527" y="2119"/>
                  <a:pt x="1546" y="2106"/>
                  <a:pt x="1564" y="2094"/>
                </a:cubicBezTo>
                <a:cubicBezTo>
                  <a:pt x="1573" y="2088"/>
                  <a:pt x="1591" y="2076"/>
                  <a:pt x="1591" y="2076"/>
                </a:cubicBezTo>
                <a:cubicBezTo>
                  <a:pt x="1607" y="2042"/>
                  <a:pt x="1628" y="2026"/>
                  <a:pt x="1646" y="1994"/>
                </a:cubicBezTo>
                <a:cubicBezTo>
                  <a:pt x="1687" y="1922"/>
                  <a:pt x="1642" y="1988"/>
                  <a:pt x="1683" y="1930"/>
                </a:cubicBezTo>
                <a:cubicBezTo>
                  <a:pt x="1703" y="1847"/>
                  <a:pt x="1693" y="1880"/>
                  <a:pt x="1710" y="1829"/>
                </a:cubicBezTo>
                <a:cubicBezTo>
                  <a:pt x="1707" y="1753"/>
                  <a:pt x="1708" y="1676"/>
                  <a:pt x="1701" y="1600"/>
                </a:cubicBezTo>
                <a:cubicBezTo>
                  <a:pt x="1699" y="1581"/>
                  <a:pt x="1689" y="1564"/>
                  <a:pt x="1683" y="1546"/>
                </a:cubicBezTo>
                <a:cubicBezTo>
                  <a:pt x="1680" y="1537"/>
                  <a:pt x="1673" y="1518"/>
                  <a:pt x="1673" y="15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752600" y="5715000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Правильный ответ: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5410200" y="5562600"/>
            <a:ext cx="828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/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/>
      <p:bldP spid="245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3" name="Oval 9"/>
          <p:cNvSpPr>
            <a:spLocks noChangeArrowheads="1"/>
          </p:cNvSpPr>
          <p:nvPr/>
        </p:nvSpPr>
        <p:spPr bwMode="auto">
          <a:xfrm rot="2867732">
            <a:off x="2363788" y="889000"/>
            <a:ext cx="4267200" cy="502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3429000" y="2133600"/>
          <a:ext cx="2197100" cy="240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Формула" r:id="rId3" imgW="406080" imgH="444240" progId="Equation.3">
                  <p:embed/>
                </p:oleObj>
              </mc:Choice>
              <mc:Fallback>
                <p:oleObj name="Формула" r:id="rId3" imgW="406080" imgH="444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133600"/>
                        <a:ext cx="2197100" cy="2403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4740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/>
              <a:t>Вычислите: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752600" y="5715000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Правильный ответ: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5410200" y="5562600"/>
            <a:ext cx="1012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/>
              <a:t>3,8</a:t>
            </a:r>
            <a:endParaRPr lang="ru-RU" sz="4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/>
      <p:bldP spid="368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3124200" y="2971800"/>
          <a:ext cx="18589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Equation" r:id="rId3" imgW="368280" imgH="215640" progId="">
                  <p:embed/>
                </p:oleObj>
              </mc:Choice>
              <mc:Fallback>
                <p:oleObj name="Equation" r:id="rId3" imgW="368280" imgH="21564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971800"/>
                        <a:ext cx="1858963" cy="1090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4740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/>
              <a:t>Вычислите:</a:t>
            </a:r>
          </a:p>
        </p:txBody>
      </p:sp>
      <p:sp>
        <p:nvSpPr>
          <p:cNvPr id="37893" name="Freeform 5"/>
          <p:cNvSpPr>
            <a:spLocks/>
          </p:cNvSpPr>
          <p:nvPr/>
        </p:nvSpPr>
        <p:spPr bwMode="auto">
          <a:xfrm>
            <a:off x="333375" y="2074863"/>
            <a:ext cx="8099425" cy="3425825"/>
          </a:xfrm>
          <a:custGeom>
            <a:avLst/>
            <a:gdLst/>
            <a:ahLst/>
            <a:cxnLst>
              <a:cxn ang="0">
                <a:pos x="1692" y="1500"/>
              </a:cxn>
              <a:cxn ang="0">
                <a:pos x="2112" y="1765"/>
              </a:cxn>
              <a:cxn ang="0">
                <a:pos x="2377" y="1847"/>
              </a:cxn>
              <a:cxn ang="0">
                <a:pos x="2707" y="1820"/>
              </a:cxn>
              <a:cxn ang="0">
                <a:pos x="2944" y="1701"/>
              </a:cxn>
              <a:cxn ang="0">
                <a:pos x="2999" y="1628"/>
              </a:cxn>
              <a:cxn ang="0">
                <a:pos x="3045" y="1536"/>
              </a:cxn>
              <a:cxn ang="0">
                <a:pos x="3127" y="1564"/>
              </a:cxn>
              <a:cxn ang="0">
                <a:pos x="3603" y="1747"/>
              </a:cxn>
              <a:cxn ang="0">
                <a:pos x="4105" y="1847"/>
              </a:cxn>
              <a:cxn ang="0">
                <a:pos x="4389" y="1856"/>
              </a:cxn>
              <a:cxn ang="0">
                <a:pos x="4480" y="1866"/>
              </a:cxn>
              <a:cxn ang="0">
                <a:pos x="4755" y="1811"/>
              </a:cxn>
              <a:cxn ang="0">
                <a:pos x="4919" y="1655"/>
              </a:cxn>
              <a:cxn ang="0">
                <a:pos x="4846" y="787"/>
              </a:cxn>
              <a:cxn ang="0">
                <a:pos x="4809" y="485"/>
              </a:cxn>
              <a:cxn ang="0">
                <a:pos x="4736" y="421"/>
              </a:cxn>
              <a:cxn ang="0">
                <a:pos x="4672" y="357"/>
              </a:cxn>
              <a:cxn ang="0">
                <a:pos x="4508" y="183"/>
              </a:cxn>
              <a:cxn ang="0">
                <a:pos x="4316" y="110"/>
              </a:cxn>
              <a:cxn ang="0">
                <a:pos x="3886" y="0"/>
              </a:cxn>
              <a:cxn ang="0">
                <a:pos x="3072" y="19"/>
              </a:cxn>
              <a:cxn ang="0">
                <a:pos x="2889" y="83"/>
              </a:cxn>
              <a:cxn ang="0">
                <a:pos x="2835" y="128"/>
              </a:cxn>
              <a:cxn ang="0">
                <a:pos x="1564" y="55"/>
              </a:cxn>
              <a:cxn ang="0">
                <a:pos x="1454" y="138"/>
              </a:cxn>
              <a:cxn ang="0">
                <a:pos x="1353" y="110"/>
              </a:cxn>
              <a:cxn ang="0">
                <a:pos x="1052" y="74"/>
              </a:cxn>
              <a:cxn ang="0">
                <a:pos x="393" y="119"/>
              </a:cxn>
              <a:cxn ang="0">
                <a:pos x="339" y="147"/>
              </a:cxn>
              <a:cxn ang="0">
                <a:pos x="183" y="238"/>
              </a:cxn>
              <a:cxn ang="0">
                <a:pos x="101" y="403"/>
              </a:cxn>
              <a:cxn ang="0">
                <a:pos x="73" y="467"/>
              </a:cxn>
              <a:cxn ang="0">
                <a:pos x="9" y="1317"/>
              </a:cxn>
              <a:cxn ang="0">
                <a:pos x="128" y="1573"/>
              </a:cxn>
              <a:cxn ang="0">
                <a:pos x="156" y="1619"/>
              </a:cxn>
              <a:cxn ang="0">
                <a:pos x="339" y="1792"/>
              </a:cxn>
              <a:cxn ang="0">
                <a:pos x="467" y="1875"/>
              </a:cxn>
              <a:cxn ang="0">
                <a:pos x="713" y="1984"/>
              </a:cxn>
              <a:cxn ang="0">
                <a:pos x="1143" y="2122"/>
              </a:cxn>
              <a:cxn ang="0">
                <a:pos x="1454" y="2149"/>
              </a:cxn>
              <a:cxn ang="0">
                <a:pos x="1564" y="2094"/>
              </a:cxn>
              <a:cxn ang="0">
                <a:pos x="1646" y="1994"/>
              </a:cxn>
              <a:cxn ang="0">
                <a:pos x="1710" y="1829"/>
              </a:cxn>
              <a:cxn ang="0">
                <a:pos x="1683" y="1546"/>
              </a:cxn>
            </a:cxnLst>
            <a:rect l="0" t="0" r="r" b="b"/>
            <a:pathLst>
              <a:path w="5102" h="2158">
                <a:moveTo>
                  <a:pt x="1637" y="1454"/>
                </a:moveTo>
                <a:cubicBezTo>
                  <a:pt x="1740" y="1561"/>
                  <a:pt x="1595" y="1414"/>
                  <a:pt x="1692" y="1500"/>
                </a:cubicBezTo>
                <a:cubicBezTo>
                  <a:pt x="1753" y="1554"/>
                  <a:pt x="1801" y="1619"/>
                  <a:pt x="1875" y="1655"/>
                </a:cubicBezTo>
                <a:cubicBezTo>
                  <a:pt x="1935" y="1719"/>
                  <a:pt x="2029" y="1747"/>
                  <a:pt x="2112" y="1765"/>
                </a:cubicBezTo>
                <a:cubicBezTo>
                  <a:pt x="2145" y="1772"/>
                  <a:pt x="2171" y="1794"/>
                  <a:pt x="2204" y="1802"/>
                </a:cubicBezTo>
                <a:cubicBezTo>
                  <a:pt x="2262" y="1817"/>
                  <a:pt x="2319" y="1833"/>
                  <a:pt x="2377" y="1847"/>
                </a:cubicBezTo>
                <a:cubicBezTo>
                  <a:pt x="2475" y="1844"/>
                  <a:pt x="2573" y="1846"/>
                  <a:pt x="2670" y="1838"/>
                </a:cubicBezTo>
                <a:cubicBezTo>
                  <a:pt x="2684" y="1837"/>
                  <a:pt x="2694" y="1825"/>
                  <a:pt x="2707" y="1820"/>
                </a:cubicBezTo>
                <a:cubicBezTo>
                  <a:pt x="2755" y="1802"/>
                  <a:pt x="2805" y="1780"/>
                  <a:pt x="2853" y="1765"/>
                </a:cubicBezTo>
                <a:cubicBezTo>
                  <a:pt x="2882" y="1736"/>
                  <a:pt x="2907" y="1720"/>
                  <a:pt x="2944" y="1701"/>
                </a:cubicBezTo>
                <a:cubicBezTo>
                  <a:pt x="2947" y="1692"/>
                  <a:pt x="2947" y="1682"/>
                  <a:pt x="2953" y="1674"/>
                </a:cubicBezTo>
                <a:cubicBezTo>
                  <a:pt x="2966" y="1657"/>
                  <a:pt x="2999" y="1628"/>
                  <a:pt x="2999" y="1628"/>
                </a:cubicBezTo>
                <a:cubicBezTo>
                  <a:pt x="3010" y="1605"/>
                  <a:pt x="3015" y="1578"/>
                  <a:pt x="3027" y="1555"/>
                </a:cubicBezTo>
                <a:cubicBezTo>
                  <a:pt x="3031" y="1547"/>
                  <a:pt x="3045" y="1536"/>
                  <a:pt x="3045" y="1536"/>
                </a:cubicBezTo>
                <a:cubicBezTo>
                  <a:pt x="3054" y="1533"/>
                  <a:pt x="3063" y="1524"/>
                  <a:pt x="3072" y="1527"/>
                </a:cubicBezTo>
                <a:cubicBezTo>
                  <a:pt x="3093" y="1534"/>
                  <a:pt x="3109" y="1552"/>
                  <a:pt x="3127" y="1564"/>
                </a:cubicBezTo>
                <a:cubicBezTo>
                  <a:pt x="3157" y="1584"/>
                  <a:pt x="3193" y="1601"/>
                  <a:pt x="3228" y="1610"/>
                </a:cubicBezTo>
                <a:cubicBezTo>
                  <a:pt x="3339" y="1683"/>
                  <a:pt x="3478" y="1706"/>
                  <a:pt x="3603" y="1747"/>
                </a:cubicBezTo>
                <a:cubicBezTo>
                  <a:pt x="3696" y="1778"/>
                  <a:pt x="3779" y="1817"/>
                  <a:pt x="3877" y="1829"/>
                </a:cubicBezTo>
                <a:cubicBezTo>
                  <a:pt x="3945" y="1874"/>
                  <a:pt x="4029" y="1862"/>
                  <a:pt x="4105" y="1847"/>
                </a:cubicBezTo>
                <a:cubicBezTo>
                  <a:pt x="4190" y="1864"/>
                  <a:pt x="4244" y="1864"/>
                  <a:pt x="4334" y="1856"/>
                </a:cubicBezTo>
                <a:cubicBezTo>
                  <a:pt x="4405" y="1882"/>
                  <a:pt x="4316" y="1856"/>
                  <a:pt x="4389" y="1856"/>
                </a:cubicBezTo>
                <a:cubicBezTo>
                  <a:pt x="4401" y="1856"/>
                  <a:pt x="4413" y="1863"/>
                  <a:pt x="4425" y="1866"/>
                </a:cubicBezTo>
                <a:cubicBezTo>
                  <a:pt x="4501" y="1839"/>
                  <a:pt x="4406" y="1866"/>
                  <a:pt x="4480" y="1866"/>
                </a:cubicBezTo>
                <a:cubicBezTo>
                  <a:pt x="4528" y="1866"/>
                  <a:pt x="4526" y="1848"/>
                  <a:pt x="4572" y="1838"/>
                </a:cubicBezTo>
                <a:cubicBezTo>
                  <a:pt x="4632" y="1826"/>
                  <a:pt x="4694" y="1821"/>
                  <a:pt x="4755" y="1811"/>
                </a:cubicBezTo>
                <a:cubicBezTo>
                  <a:pt x="4793" y="1798"/>
                  <a:pt x="4804" y="1768"/>
                  <a:pt x="4837" y="1747"/>
                </a:cubicBezTo>
                <a:cubicBezTo>
                  <a:pt x="4862" y="1696"/>
                  <a:pt x="4885" y="1701"/>
                  <a:pt x="4919" y="1655"/>
                </a:cubicBezTo>
                <a:cubicBezTo>
                  <a:pt x="4944" y="1579"/>
                  <a:pt x="4976" y="1506"/>
                  <a:pt x="4992" y="1427"/>
                </a:cubicBezTo>
                <a:cubicBezTo>
                  <a:pt x="4988" y="1219"/>
                  <a:pt x="5102" y="872"/>
                  <a:pt x="4846" y="787"/>
                </a:cubicBezTo>
                <a:cubicBezTo>
                  <a:pt x="4815" y="765"/>
                  <a:pt x="4827" y="775"/>
                  <a:pt x="4809" y="759"/>
                </a:cubicBezTo>
                <a:cubicBezTo>
                  <a:pt x="4842" y="680"/>
                  <a:pt x="4864" y="551"/>
                  <a:pt x="4809" y="485"/>
                </a:cubicBezTo>
                <a:cubicBezTo>
                  <a:pt x="4802" y="477"/>
                  <a:pt x="4790" y="474"/>
                  <a:pt x="4782" y="467"/>
                </a:cubicBezTo>
                <a:cubicBezTo>
                  <a:pt x="4766" y="453"/>
                  <a:pt x="4748" y="439"/>
                  <a:pt x="4736" y="421"/>
                </a:cubicBezTo>
                <a:cubicBezTo>
                  <a:pt x="4730" y="412"/>
                  <a:pt x="4726" y="402"/>
                  <a:pt x="4718" y="394"/>
                </a:cubicBezTo>
                <a:cubicBezTo>
                  <a:pt x="4675" y="350"/>
                  <a:pt x="4706" y="398"/>
                  <a:pt x="4672" y="357"/>
                </a:cubicBezTo>
                <a:cubicBezTo>
                  <a:pt x="4634" y="311"/>
                  <a:pt x="4582" y="276"/>
                  <a:pt x="4544" y="229"/>
                </a:cubicBezTo>
                <a:cubicBezTo>
                  <a:pt x="4525" y="205"/>
                  <a:pt x="4531" y="201"/>
                  <a:pt x="4508" y="183"/>
                </a:cubicBezTo>
                <a:cubicBezTo>
                  <a:pt x="4480" y="161"/>
                  <a:pt x="4450" y="155"/>
                  <a:pt x="4416" y="147"/>
                </a:cubicBezTo>
                <a:cubicBezTo>
                  <a:pt x="4388" y="117"/>
                  <a:pt x="4354" y="121"/>
                  <a:pt x="4316" y="110"/>
                </a:cubicBezTo>
                <a:cubicBezTo>
                  <a:pt x="4225" y="83"/>
                  <a:pt x="4135" y="57"/>
                  <a:pt x="4041" y="46"/>
                </a:cubicBezTo>
                <a:cubicBezTo>
                  <a:pt x="3990" y="26"/>
                  <a:pt x="3937" y="19"/>
                  <a:pt x="3886" y="0"/>
                </a:cubicBezTo>
                <a:cubicBezTo>
                  <a:pt x="3874" y="6"/>
                  <a:pt x="3863" y="19"/>
                  <a:pt x="3849" y="19"/>
                </a:cubicBezTo>
                <a:cubicBezTo>
                  <a:pt x="3590" y="27"/>
                  <a:pt x="3331" y="14"/>
                  <a:pt x="3072" y="19"/>
                </a:cubicBezTo>
                <a:cubicBezTo>
                  <a:pt x="2977" y="43"/>
                  <a:pt x="3090" y="10"/>
                  <a:pt x="3008" y="46"/>
                </a:cubicBezTo>
                <a:cubicBezTo>
                  <a:pt x="2971" y="62"/>
                  <a:pt x="2928" y="71"/>
                  <a:pt x="2889" y="83"/>
                </a:cubicBezTo>
                <a:cubicBezTo>
                  <a:pt x="2880" y="89"/>
                  <a:pt x="2870" y="93"/>
                  <a:pt x="2862" y="101"/>
                </a:cubicBezTo>
                <a:cubicBezTo>
                  <a:pt x="2833" y="130"/>
                  <a:pt x="2858" y="128"/>
                  <a:pt x="2835" y="128"/>
                </a:cubicBezTo>
                <a:cubicBezTo>
                  <a:pt x="2693" y="82"/>
                  <a:pt x="2544" y="58"/>
                  <a:pt x="2396" y="46"/>
                </a:cubicBezTo>
                <a:cubicBezTo>
                  <a:pt x="2119" y="49"/>
                  <a:pt x="1841" y="49"/>
                  <a:pt x="1564" y="55"/>
                </a:cubicBezTo>
                <a:cubicBezTo>
                  <a:pt x="1532" y="56"/>
                  <a:pt x="1481" y="101"/>
                  <a:pt x="1481" y="101"/>
                </a:cubicBezTo>
                <a:cubicBezTo>
                  <a:pt x="1470" y="135"/>
                  <a:pt x="1480" y="123"/>
                  <a:pt x="1454" y="138"/>
                </a:cubicBezTo>
                <a:cubicBezTo>
                  <a:pt x="1427" y="136"/>
                  <a:pt x="1400" y="140"/>
                  <a:pt x="1374" y="133"/>
                </a:cubicBezTo>
                <a:cubicBezTo>
                  <a:pt x="1364" y="130"/>
                  <a:pt x="1361" y="116"/>
                  <a:pt x="1353" y="110"/>
                </a:cubicBezTo>
                <a:cubicBezTo>
                  <a:pt x="1342" y="102"/>
                  <a:pt x="1330" y="95"/>
                  <a:pt x="1317" y="92"/>
                </a:cubicBezTo>
                <a:cubicBezTo>
                  <a:pt x="1274" y="83"/>
                  <a:pt x="1056" y="74"/>
                  <a:pt x="1052" y="74"/>
                </a:cubicBezTo>
                <a:cubicBezTo>
                  <a:pt x="880" y="27"/>
                  <a:pt x="689" y="70"/>
                  <a:pt x="512" y="83"/>
                </a:cubicBezTo>
                <a:cubicBezTo>
                  <a:pt x="473" y="96"/>
                  <a:pt x="433" y="106"/>
                  <a:pt x="393" y="119"/>
                </a:cubicBezTo>
                <a:cubicBezTo>
                  <a:pt x="384" y="122"/>
                  <a:pt x="366" y="128"/>
                  <a:pt x="366" y="128"/>
                </a:cubicBezTo>
                <a:cubicBezTo>
                  <a:pt x="357" y="134"/>
                  <a:pt x="349" y="142"/>
                  <a:pt x="339" y="147"/>
                </a:cubicBezTo>
                <a:cubicBezTo>
                  <a:pt x="321" y="155"/>
                  <a:pt x="284" y="165"/>
                  <a:pt x="284" y="165"/>
                </a:cubicBezTo>
                <a:cubicBezTo>
                  <a:pt x="229" y="220"/>
                  <a:pt x="240" y="201"/>
                  <a:pt x="183" y="238"/>
                </a:cubicBezTo>
                <a:cubicBezTo>
                  <a:pt x="170" y="258"/>
                  <a:pt x="149" y="272"/>
                  <a:pt x="137" y="293"/>
                </a:cubicBezTo>
                <a:cubicBezTo>
                  <a:pt x="121" y="322"/>
                  <a:pt x="112" y="370"/>
                  <a:pt x="101" y="403"/>
                </a:cubicBezTo>
                <a:cubicBezTo>
                  <a:pt x="97" y="416"/>
                  <a:pt x="88" y="427"/>
                  <a:pt x="83" y="439"/>
                </a:cubicBezTo>
                <a:cubicBezTo>
                  <a:pt x="79" y="448"/>
                  <a:pt x="76" y="457"/>
                  <a:pt x="73" y="467"/>
                </a:cubicBezTo>
                <a:cubicBezTo>
                  <a:pt x="53" y="537"/>
                  <a:pt x="43" y="626"/>
                  <a:pt x="0" y="686"/>
                </a:cubicBezTo>
                <a:cubicBezTo>
                  <a:pt x="3" y="896"/>
                  <a:pt x="3" y="1107"/>
                  <a:pt x="9" y="1317"/>
                </a:cubicBezTo>
                <a:cubicBezTo>
                  <a:pt x="11" y="1381"/>
                  <a:pt x="45" y="1474"/>
                  <a:pt x="92" y="1518"/>
                </a:cubicBezTo>
                <a:cubicBezTo>
                  <a:pt x="113" y="1583"/>
                  <a:pt x="84" y="1506"/>
                  <a:pt x="128" y="1573"/>
                </a:cubicBezTo>
                <a:cubicBezTo>
                  <a:pt x="133" y="1581"/>
                  <a:pt x="132" y="1592"/>
                  <a:pt x="137" y="1600"/>
                </a:cubicBezTo>
                <a:cubicBezTo>
                  <a:pt x="142" y="1608"/>
                  <a:pt x="151" y="1612"/>
                  <a:pt x="156" y="1619"/>
                </a:cubicBezTo>
                <a:cubicBezTo>
                  <a:pt x="179" y="1648"/>
                  <a:pt x="191" y="1687"/>
                  <a:pt x="220" y="1710"/>
                </a:cubicBezTo>
                <a:cubicBezTo>
                  <a:pt x="260" y="1741"/>
                  <a:pt x="295" y="1766"/>
                  <a:pt x="339" y="1792"/>
                </a:cubicBezTo>
                <a:cubicBezTo>
                  <a:pt x="379" y="1816"/>
                  <a:pt x="405" y="1842"/>
                  <a:pt x="448" y="1856"/>
                </a:cubicBezTo>
                <a:cubicBezTo>
                  <a:pt x="454" y="1862"/>
                  <a:pt x="459" y="1871"/>
                  <a:pt x="467" y="1875"/>
                </a:cubicBezTo>
                <a:cubicBezTo>
                  <a:pt x="483" y="1882"/>
                  <a:pt x="566" y="1902"/>
                  <a:pt x="585" y="1902"/>
                </a:cubicBezTo>
                <a:cubicBezTo>
                  <a:pt x="629" y="1932"/>
                  <a:pt x="667" y="1960"/>
                  <a:pt x="713" y="1984"/>
                </a:cubicBezTo>
                <a:cubicBezTo>
                  <a:pt x="771" y="2014"/>
                  <a:pt x="843" y="2018"/>
                  <a:pt x="905" y="2039"/>
                </a:cubicBezTo>
                <a:cubicBezTo>
                  <a:pt x="971" y="2084"/>
                  <a:pt x="1066" y="2101"/>
                  <a:pt x="1143" y="2122"/>
                </a:cubicBezTo>
                <a:cubicBezTo>
                  <a:pt x="1179" y="2145"/>
                  <a:pt x="1211" y="2150"/>
                  <a:pt x="1253" y="2158"/>
                </a:cubicBezTo>
                <a:cubicBezTo>
                  <a:pt x="1320" y="2155"/>
                  <a:pt x="1387" y="2156"/>
                  <a:pt x="1454" y="2149"/>
                </a:cubicBezTo>
                <a:cubicBezTo>
                  <a:pt x="1473" y="2147"/>
                  <a:pt x="1509" y="2131"/>
                  <a:pt x="1509" y="2131"/>
                </a:cubicBezTo>
                <a:cubicBezTo>
                  <a:pt x="1527" y="2119"/>
                  <a:pt x="1546" y="2106"/>
                  <a:pt x="1564" y="2094"/>
                </a:cubicBezTo>
                <a:cubicBezTo>
                  <a:pt x="1573" y="2088"/>
                  <a:pt x="1591" y="2076"/>
                  <a:pt x="1591" y="2076"/>
                </a:cubicBezTo>
                <a:cubicBezTo>
                  <a:pt x="1607" y="2042"/>
                  <a:pt x="1628" y="2026"/>
                  <a:pt x="1646" y="1994"/>
                </a:cubicBezTo>
                <a:cubicBezTo>
                  <a:pt x="1687" y="1922"/>
                  <a:pt x="1642" y="1988"/>
                  <a:pt x="1683" y="1930"/>
                </a:cubicBezTo>
                <a:cubicBezTo>
                  <a:pt x="1703" y="1847"/>
                  <a:pt x="1693" y="1880"/>
                  <a:pt x="1710" y="1829"/>
                </a:cubicBezTo>
                <a:cubicBezTo>
                  <a:pt x="1707" y="1753"/>
                  <a:pt x="1708" y="1676"/>
                  <a:pt x="1701" y="1600"/>
                </a:cubicBezTo>
                <a:cubicBezTo>
                  <a:pt x="1699" y="1581"/>
                  <a:pt x="1689" y="1564"/>
                  <a:pt x="1683" y="1546"/>
                </a:cubicBezTo>
                <a:cubicBezTo>
                  <a:pt x="1680" y="1537"/>
                  <a:pt x="1673" y="1518"/>
                  <a:pt x="1673" y="151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752600" y="5715000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Правильный ответ: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5410200" y="5562600"/>
            <a:ext cx="828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/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/>
      <p:bldP spid="3789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Oval 2"/>
          <p:cNvSpPr>
            <a:spLocks noChangeArrowheads="1"/>
          </p:cNvSpPr>
          <p:nvPr/>
        </p:nvSpPr>
        <p:spPr bwMode="auto">
          <a:xfrm rot="2867732">
            <a:off x="2363788" y="889000"/>
            <a:ext cx="4267200" cy="502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2590800" y="1981200"/>
          <a:ext cx="3733800" cy="304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Формула" r:id="rId3" imgW="545760" imgH="444240" progId="Equation.3">
                  <p:embed/>
                </p:oleObj>
              </mc:Choice>
              <mc:Fallback>
                <p:oleObj name="Формула" r:id="rId3" imgW="545760" imgH="444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981200"/>
                        <a:ext cx="3733800" cy="304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533400" y="914400"/>
            <a:ext cx="4740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/>
              <a:t>Вычислите: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1752600" y="5715000"/>
            <a:ext cx="325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Правильный ответ: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5410200" y="5562600"/>
            <a:ext cx="1012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/>
              <a:t>2,6</a:t>
            </a:r>
            <a:endParaRPr lang="ru-RU" sz="4000"/>
          </a:p>
        </p:txBody>
      </p:sp>
      <p:sp>
        <p:nvSpPr>
          <p:cNvPr id="38920" name="AutoShape 8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3889375" y="6370638"/>
            <a:ext cx="1398588" cy="1873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1" name="Text Box 9">
            <a:hlinkClick r:id="" action="ppaction://hlinkshowjump?jump=endshow"/>
          </p:cNvPr>
          <p:cNvSpPr txBox="1">
            <a:spLocks noChangeArrowheads="1"/>
          </p:cNvSpPr>
          <p:nvPr/>
        </p:nvSpPr>
        <p:spPr bwMode="auto">
          <a:xfrm>
            <a:off x="4219575" y="6316663"/>
            <a:ext cx="7588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200" u="sng">
                <a:latin typeface="Tahoma" pitchFamily="34" charset="0"/>
              </a:rPr>
              <a:t>Закрыть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  <p:bldP spid="38919" grpId="0"/>
      <p:bldP spid="38920" grpId="0" animBg="1"/>
      <p:bldP spid="38921" grpId="0"/>
    </p:bld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503E12A4685E44E9CAC500F7BD453DC" ma:contentTypeVersion="0" ma:contentTypeDescription="Создание документа." ma:contentTypeScope="" ma:versionID="5b9c5610965f94c4125cea7140616d8b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EA7CED5-544F-4324-B0DB-15C3889F75DD}">
  <ds:schemaRefs>
    <ds:schemaRef ds:uri="http://schemas.microsoft.com/office/2006/metadata/propertie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4A677974-2EEE-4D0C-90F5-C8E53827AE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A52E0182-B24B-415E-A6A5-6CBA9443D7E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267</TotalTime>
  <Words>53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Шары</vt:lpstr>
      <vt:lpstr>Формула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www.mathvaz.ru</dc:creator>
  <cp:lastModifiedBy>Windows User</cp:lastModifiedBy>
  <cp:revision>20</cp:revision>
  <cp:lastPrinted>1601-01-01T00:00:00Z</cp:lastPrinted>
  <dcterms:created xsi:type="dcterms:W3CDTF">1601-01-01T00:00:00Z</dcterms:created>
  <dcterms:modified xsi:type="dcterms:W3CDTF">2017-09-07T16:11:30Z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ContentTypeId">
    <vt:lpwstr>0x0101007503E12A4685E44E9CAC500F7BD453DC</vt:lpwstr>
  </property>
</Properties>
</file>